
<file path=[Content_Types].xml><?xml version="1.0" encoding="utf-8"?>
<Types xmlns="http://schemas.openxmlformats.org/package/2006/content-types">
  <Default Extension="png" ContentType="image/png"/>
  <Default Extension="jfif" ContentType="image/j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7.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6.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7.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28.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29.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0.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3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3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tags/tag3.xml" ContentType="application/vnd.openxmlformats-officedocument.presentationml.tags+xml"/>
  <Override PartName="/ppt/notesSlides/notesSlide27.xml" ContentType="application/vnd.openxmlformats-officedocument.presentationml.notesSlide+xml"/>
  <Override PartName="/ppt/theme/themeOverride8.xml" ContentType="application/vnd.openxmlformats-officedocument.themeOverride+xml"/>
  <Override PartName="/ppt/tags/tag4.xml" ContentType="application/vnd.openxmlformats-officedocument.presentationml.tags+xml"/>
  <Override PartName="/ppt/notesSlides/notesSlide28.xml" ContentType="application/vnd.openxmlformats-officedocument.presentationml.notesSlide+xml"/>
  <Override PartName="/ppt/theme/themeOverride9.xml" ContentType="application/vnd.openxmlformats-officedocument.themeOverride+xml"/>
  <Override PartName="/ppt/tags/tag5.xml" ContentType="application/vnd.openxmlformats-officedocument.presentationml.tags+xml"/>
  <Override PartName="/ppt/notesSlides/notesSlide29.xml" ContentType="application/vnd.openxmlformats-officedocument.presentationml.notesSlide+xml"/>
  <Override PartName="/ppt/theme/themeOverride10.xml" ContentType="application/vnd.openxmlformats-officedocument.themeOverride+xml"/>
  <Override PartName="/ppt/tags/tag6.xml" ContentType="application/vnd.openxmlformats-officedocument.presentationml.tags+xml"/>
  <Override PartName="/ppt/notesSlides/notesSlide30.xml" ContentType="application/vnd.openxmlformats-officedocument.presentationml.notesSlide+xml"/>
  <Override PartName="/ppt/theme/themeOverride11.xml" ContentType="application/vnd.openxmlformats-officedocument.themeOverr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35" r:id="rId2"/>
    <p:sldMasterId id="2147483962" r:id="rId3"/>
    <p:sldMasterId id="2147485429" r:id="rId4"/>
    <p:sldMasterId id="2147485611" r:id="rId5"/>
    <p:sldMasterId id="2147485723" r:id="rId6"/>
    <p:sldMasterId id="2147485737" r:id="rId7"/>
    <p:sldMasterId id="2147485750" r:id="rId8"/>
    <p:sldMasterId id="2147485884" r:id="rId9"/>
    <p:sldMasterId id="2147486208" r:id="rId10"/>
    <p:sldMasterId id="2147486228" r:id="rId11"/>
    <p:sldMasterId id="2147486310" r:id="rId12"/>
    <p:sldMasterId id="2147486349" r:id="rId13"/>
    <p:sldMasterId id="2147486366" r:id="rId14"/>
    <p:sldMasterId id="2147486403" r:id="rId15"/>
    <p:sldMasterId id="2147486417" r:id="rId16"/>
    <p:sldMasterId id="2147486430" r:id="rId17"/>
    <p:sldMasterId id="2147486505" r:id="rId18"/>
    <p:sldMasterId id="2147486571" r:id="rId19"/>
    <p:sldMasterId id="2147486584" r:id="rId20"/>
    <p:sldMasterId id="2147486610" r:id="rId21"/>
    <p:sldMasterId id="2147486622" r:id="rId22"/>
    <p:sldMasterId id="2147486634" r:id="rId23"/>
    <p:sldMasterId id="2147486688" r:id="rId24"/>
    <p:sldMasterId id="2147486719" r:id="rId25"/>
    <p:sldMasterId id="2147486755" r:id="rId26"/>
    <p:sldMasterId id="2147486769" r:id="rId27"/>
    <p:sldMasterId id="2147486781" r:id="rId28"/>
    <p:sldMasterId id="2147486799" r:id="rId29"/>
    <p:sldMasterId id="2147486811" r:id="rId30"/>
    <p:sldMasterId id="2147486824" r:id="rId31"/>
    <p:sldMasterId id="2147486837" r:id="rId32"/>
    <p:sldMasterId id="2147486863" r:id="rId33"/>
    <p:sldMasterId id="2147486882" r:id="rId34"/>
    <p:sldMasterId id="2147486897" r:id="rId35"/>
    <p:sldMasterId id="2147486909" r:id="rId36"/>
  </p:sldMasterIdLst>
  <p:notesMasterIdLst>
    <p:notesMasterId r:id="rId106"/>
  </p:notesMasterIdLst>
  <p:handoutMasterIdLst>
    <p:handoutMasterId r:id="rId107"/>
  </p:handoutMasterIdLst>
  <p:sldIdLst>
    <p:sldId id="1902" r:id="rId37"/>
    <p:sldId id="1978" r:id="rId38"/>
    <p:sldId id="1979" r:id="rId39"/>
    <p:sldId id="1862" r:id="rId40"/>
    <p:sldId id="1913" r:id="rId41"/>
    <p:sldId id="1914" r:id="rId42"/>
    <p:sldId id="2020" r:id="rId43"/>
    <p:sldId id="2021" r:id="rId44"/>
    <p:sldId id="2022" r:id="rId45"/>
    <p:sldId id="2024" r:id="rId46"/>
    <p:sldId id="2025" r:id="rId47"/>
    <p:sldId id="2026" r:id="rId48"/>
    <p:sldId id="2027" r:id="rId49"/>
    <p:sldId id="1917" r:id="rId50"/>
    <p:sldId id="2030" r:id="rId51"/>
    <p:sldId id="2031" r:id="rId52"/>
    <p:sldId id="1919" r:id="rId53"/>
    <p:sldId id="1922" r:id="rId54"/>
    <p:sldId id="1923" r:id="rId55"/>
    <p:sldId id="1924" r:id="rId56"/>
    <p:sldId id="2033" r:id="rId57"/>
    <p:sldId id="2034" r:id="rId58"/>
    <p:sldId id="2036" r:id="rId59"/>
    <p:sldId id="1932" r:id="rId60"/>
    <p:sldId id="1933" r:id="rId61"/>
    <p:sldId id="1934" r:id="rId62"/>
    <p:sldId id="1935" r:id="rId63"/>
    <p:sldId id="1936" r:id="rId64"/>
    <p:sldId id="1937" r:id="rId65"/>
    <p:sldId id="1940" r:id="rId66"/>
    <p:sldId id="2004" r:id="rId67"/>
    <p:sldId id="2005" r:id="rId68"/>
    <p:sldId id="2006" r:id="rId69"/>
    <p:sldId id="2007" r:id="rId70"/>
    <p:sldId id="2008" r:id="rId71"/>
    <p:sldId id="2009" r:id="rId72"/>
    <p:sldId id="1990" r:id="rId73"/>
    <p:sldId id="1991" r:id="rId74"/>
    <p:sldId id="1994" r:id="rId75"/>
    <p:sldId id="2050" r:id="rId76"/>
    <p:sldId id="2010" r:id="rId77"/>
    <p:sldId id="2011" r:id="rId78"/>
    <p:sldId id="1999" r:id="rId79"/>
    <p:sldId id="2000" r:id="rId80"/>
    <p:sldId id="2001" r:id="rId81"/>
    <p:sldId id="2002" r:id="rId82"/>
    <p:sldId id="2003" r:id="rId83"/>
    <p:sldId id="1951" r:id="rId84"/>
    <p:sldId id="1952" r:id="rId85"/>
    <p:sldId id="2013" r:id="rId86"/>
    <p:sldId id="2014" r:id="rId87"/>
    <p:sldId id="2015" r:id="rId88"/>
    <p:sldId id="2016" r:id="rId89"/>
    <p:sldId id="2017" r:id="rId90"/>
    <p:sldId id="2019" r:id="rId91"/>
    <p:sldId id="1961" r:id="rId92"/>
    <p:sldId id="1968" r:id="rId93"/>
    <p:sldId id="1969" r:id="rId94"/>
    <p:sldId id="1970" r:id="rId95"/>
    <p:sldId id="1971" r:id="rId96"/>
    <p:sldId id="1972" r:id="rId97"/>
    <p:sldId id="1973" r:id="rId98"/>
    <p:sldId id="2040" r:id="rId99"/>
    <p:sldId id="2045" r:id="rId100"/>
    <p:sldId id="2046" r:id="rId101"/>
    <p:sldId id="2047" r:id="rId102"/>
    <p:sldId id="2048" r:id="rId103"/>
    <p:sldId id="2049" r:id="rId104"/>
    <p:sldId id="1844" r:id="rId105"/>
  </p:sldIdLst>
  <p:sldSz cx="12192000" cy="6858000"/>
  <p:notesSz cx="7102475"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342A"/>
    <a:srgbClr val="952B42"/>
    <a:srgbClr val="774639"/>
    <a:srgbClr val="9B5C4B"/>
    <a:srgbClr val="C808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71" d="100"/>
          <a:sy n="71" d="100"/>
        </p:scale>
        <p:origin x="484" y="5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66" Type="http://schemas.openxmlformats.org/officeDocument/2006/relationships/slide" Target="slides/slide30.xml"/><Relationship Id="rId74" Type="http://schemas.openxmlformats.org/officeDocument/2006/relationships/slide" Target="slides/slide38.xml"/><Relationship Id="rId79" Type="http://schemas.openxmlformats.org/officeDocument/2006/relationships/slide" Target="slides/slide43.xml"/><Relationship Id="rId87" Type="http://schemas.openxmlformats.org/officeDocument/2006/relationships/slide" Target="slides/slide51.xml"/><Relationship Id="rId102" Type="http://schemas.openxmlformats.org/officeDocument/2006/relationships/slide" Target="slides/slide66.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25.xml"/><Relationship Id="rId82" Type="http://schemas.openxmlformats.org/officeDocument/2006/relationships/slide" Target="slides/slide46.xml"/><Relationship Id="rId90" Type="http://schemas.openxmlformats.org/officeDocument/2006/relationships/slide" Target="slides/slide54.xml"/><Relationship Id="rId95"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103" Type="http://schemas.openxmlformats.org/officeDocument/2006/relationships/slide" Target="slides/slide67.xml"/><Relationship Id="rId10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slide" Target="slides/slide60.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viewProps" Target="viewProps.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951" cy="512763"/>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4022939" y="1"/>
            <a:ext cx="3077951" cy="512763"/>
          </a:xfrm>
          <a:prstGeom prst="rect">
            <a:avLst/>
          </a:prstGeom>
        </p:spPr>
        <p:txBody>
          <a:bodyPr vert="horz" lIns="91440" tIns="45720" rIns="91440" bIns="45720" rtlCol="0"/>
          <a:lstStyle>
            <a:lvl1pPr algn="r">
              <a:defRPr sz="1200"/>
            </a:lvl1pPr>
          </a:lstStyle>
          <a:p>
            <a:fld id="{D2E0E311-8BCE-4BAA-934B-42566AEC191B}" type="datetimeFigureOut">
              <a:rPr lang="es-ES" smtClean="0"/>
              <a:t>13/09/2023</a:t>
            </a:fld>
            <a:endParaRPr lang="es-ES"/>
          </a:p>
        </p:txBody>
      </p:sp>
      <p:sp>
        <p:nvSpPr>
          <p:cNvPr id="4" name="Footer Placeholder 3"/>
          <p:cNvSpPr>
            <a:spLocks noGrp="1"/>
          </p:cNvSpPr>
          <p:nvPr>
            <p:ph type="ftr" sz="quarter" idx="2"/>
          </p:nvPr>
        </p:nvSpPr>
        <p:spPr>
          <a:xfrm>
            <a:off x="2" y="9721852"/>
            <a:ext cx="3077951" cy="512763"/>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4022939" y="9721852"/>
            <a:ext cx="3077951" cy="512763"/>
          </a:xfrm>
          <a:prstGeom prst="rect">
            <a:avLst/>
          </a:prstGeom>
        </p:spPr>
        <p:txBody>
          <a:bodyPr vert="horz" lIns="91440" tIns="45720" rIns="91440" bIns="45720" rtlCol="0" anchor="b"/>
          <a:lstStyle>
            <a:lvl1pPr algn="r">
              <a:defRPr sz="1200"/>
            </a:lvl1pPr>
          </a:lstStyle>
          <a:p>
            <a:fld id="{A3EAF9CE-20A3-4DC3-A0D5-EAC572575F49}" type="slidenum">
              <a:rPr lang="es-ES" smtClean="0"/>
              <a:t>‹#›</a:t>
            </a:fld>
            <a:endParaRPr lang="es-ES"/>
          </a:p>
        </p:txBody>
      </p:sp>
    </p:spTree>
    <p:extLst>
      <p:ext uri="{BB962C8B-B14F-4D97-AF65-F5344CB8AC3E}">
        <p14:creationId xmlns:p14="http://schemas.microsoft.com/office/powerpoint/2010/main" val="1505126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739" cy="513508"/>
          </a:xfrm>
          <a:prstGeom prst="rect">
            <a:avLst/>
          </a:prstGeom>
        </p:spPr>
        <p:txBody>
          <a:bodyPr vert="horz" lIns="99048" tIns="49524" rIns="99048" bIns="49524" rtlCol="0"/>
          <a:lstStyle>
            <a:lvl1pPr algn="l">
              <a:defRPr sz="1300"/>
            </a:lvl1pPr>
          </a:lstStyle>
          <a:p>
            <a:endParaRPr lang="es-ES"/>
          </a:p>
        </p:txBody>
      </p:sp>
      <p:sp>
        <p:nvSpPr>
          <p:cNvPr id="3" name="Date Placeholder 2"/>
          <p:cNvSpPr>
            <a:spLocks noGrp="1"/>
          </p:cNvSpPr>
          <p:nvPr>
            <p:ph type="dt" idx="1"/>
          </p:nvPr>
        </p:nvSpPr>
        <p:spPr>
          <a:xfrm>
            <a:off x="4023095" y="1"/>
            <a:ext cx="3077739" cy="513508"/>
          </a:xfrm>
          <a:prstGeom prst="rect">
            <a:avLst/>
          </a:prstGeom>
        </p:spPr>
        <p:txBody>
          <a:bodyPr vert="horz" lIns="99048" tIns="49524" rIns="99048" bIns="49524" rtlCol="0"/>
          <a:lstStyle>
            <a:lvl1pPr algn="r">
              <a:defRPr sz="1300"/>
            </a:lvl1pPr>
          </a:lstStyle>
          <a:p>
            <a:fld id="{E8114B15-99D9-4F5D-83BF-05CD75AE4D99}" type="datetimeFigureOut">
              <a:rPr lang="es-ES" smtClean="0"/>
              <a:t>13/09/2023</a:t>
            </a:fld>
            <a:endParaRPr lang="es-ES"/>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48" tIns="49524" rIns="99048" bIns="49524" rtlCol="0" anchor="ctr"/>
          <a:lstStyle/>
          <a:p>
            <a:endParaRPr lang="es-ES"/>
          </a:p>
        </p:txBody>
      </p:sp>
      <p:sp>
        <p:nvSpPr>
          <p:cNvPr id="5" name="Notes Placeholder 4"/>
          <p:cNvSpPr>
            <a:spLocks noGrp="1"/>
          </p:cNvSpPr>
          <p:nvPr>
            <p:ph type="body" sz="quarter" idx="3"/>
          </p:nvPr>
        </p:nvSpPr>
        <p:spPr>
          <a:xfrm>
            <a:off x="710248" y="4925409"/>
            <a:ext cx="568198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2" y="9721109"/>
            <a:ext cx="3077739" cy="513507"/>
          </a:xfrm>
          <a:prstGeom prst="rect">
            <a:avLst/>
          </a:prstGeom>
        </p:spPr>
        <p:txBody>
          <a:bodyPr vert="horz" lIns="99048" tIns="49524" rIns="99048" bIns="49524" rtlCol="0" anchor="b"/>
          <a:lstStyle>
            <a:lvl1pPr algn="l">
              <a:defRPr sz="1300"/>
            </a:lvl1pPr>
          </a:lstStyle>
          <a:p>
            <a:endParaRPr lang="es-ES"/>
          </a:p>
        </p:txBody>
      </p:sp>
      <p:sp>
        <p:nvSpPr>
          <p:cNvPr id="7" name="Slide Number Placeholder 6"/>
          <p:cNvSpPr>
            <a:spLocks noGrp="1"/>
          </p:cNvSpPr>
          <p:nvPr>
            <p:ph type="sldNum" sz="quarter" idx="5"/>
          </p:nvPr>
        </p:nvSpPr>
        <p:spPr>
          <a:xfrm>
            <a:off x="4023095" y="9721109"/>
            <a:ext cx="3077739" cy="513507"/>
          </a:xfrm>
          <a:prstGeom prst="rect">
            <a:avLst/>
          </a:prstGeom>
        </p:spPr>
        <p:txBody>
          <a:bodyPr vert="horz" lIns="99048" tIns="49524" rIns="99048" bIns="49524" rtlCol="0" anchor="b"/>
          <a:lstStyle>
            <a:lvl1pPr algn="r">
              <a:defRPr sz="1300"/>
            </a:lvl1pPr>
          </a:lstStyle>
          <a:p>
            <a:fld id="{B46E2193-4E53-41AB-89B9-4666647EC286}" type="slidenum">
              <a:rPr lang="es-ES" smtClean="0"/>
              <a:t>‹#›</a:t>
            </a:fld>
            <a:endParaRPr lang="es-ES"/>
          </a:p>
        </p:txBody>
      </p:sp>
    </p:spTree>
    <p:extLst>
      <p:ext uri="{BB962C8B-B14F-4D97-AF65-F5344CB8AC3E}">
        <p14:creationId xmlns:p14="http://schemas.microsoft.com/office/powerpoint/2010/main" val="167493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AF2891-A3E5-4A50-94E7-1FE05098F61D}" type="slidenum">
              <a:rPr lang="es-ES_tradnl" altLang="es-ES" smtClean="0">
                <a:solidFill>
                  <a:prstClr val="black"/>
                </a:solidFill>
              </a:rPr>
              <a:pPr>
                <a:spcBef>
                  <a:spcPct val="0"/>
                </a:spcBef>
              </a:pPr>
              <a:t>1</a:t>
            </a:fld>
            <a:endParaRPr lang="es-ES_tradnl" altLang="es-ES" smtClean="0">
              <a:solidFill>
                <a:prstClr val="black"/>
              </a:solidFill>
            </a:endParaRPr>
          </a:p>
        </p:txBody>
      </p:sp>
      <p:sp>
        <p:nvSpPr>
          <p:cNvPr id="8195" name="Rectangle 2"/>
          <p:cNvSpPr>
            <a:spLocks noGrp="1" noRot="1" noChangeAspect="1" noChangeArrowheads="1" noTextEdit="1"/>
          </p:cNvSpPr>
          <p:nvPr>
            <p:ph type="sldImg"/>
          </p:nvPr>
        </p:nvSpPr>
        <p:spPr bwMode="auto">
          <a:xfrm>
            <a:off x="141288"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Tree>
    <p:extLst>
      <p:ext uri="{BB962C8B-B14F-4D97-AF65-F5344CB8AC3E}">
        <p14:creationId xmlns:p14="http://schemas.microsoft.com/office/powerpoint/2010/main" val="3140752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F3CCE63B-BCE1-4B62-9F1B-00D8271FD88B}" type="slidenum">
              <a:rPr lang="es-ES" sz="1300" smtClean="0">
                <a:solidFill>
                  <a:prstClr val="black"/>
                </a:solidFill>
              </a:rPr>
              <a:pPr>
                <a:defRPr/>
              </a:pPr>
              <a:t>13</a:t>
            </a:fld>
            <a:endParaRPr lang="es-ES" sz="1300">
              <a:solidFill>
                <a:prstClr val="black"/>
              </a:solidFill>
            </a:endParaRPr>
          </a:p>
        </p:txBody>
      </p:sp>
    </p:spTree>
    <p:extLst>
      <p:ext uri="{BB962C8B-B14F-4D97-AF65-F5344CB8AC3E}">
        <p14:creationId xmlns:p14="http://schemas.microsoft.com/office/powerpoint/2010/main" val="1414546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2588" y="685800"/>
            <a:ext cx="6096000" cy="34290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F3CCE63B-BCE1-4B62-9F1B-00D8271FD88B}" type="slidenum">
              <a:rPr lang="es-ES" sz="1200" smtClean="0">
                <a:solidFill>
                  <a:prstClr val="black"/>
                </a:solidFill>
              </a:rPr>
              <a:pPr>
                <a:defRPr/>
              </a:pPr>
              <a:t>14</a:t>
            </a:fld>
            <a:endParaRPr lang="es-ES" sz="1200">
              <a:solidFill>
                <a:prstClr val="black"/>
              </a:solidFill>
            </a:endParaRPr>
          </a:p>
        </p:txBody>
      </p:sp>
    </p:spTree>
    <p:extLst>
      <p:ext uri="{BB962C8B-B14F-4D97-AF65-F5344CB8AC3E}">
        <p14:creationId xmlns:p14="http://schemas.microsoft.com/office/powerpoint/2010/main" val="18815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rPr>
              <a:pPr>
                <a:defRPr/>
              </a:pPr>
              <a:t>15</a:t>
            </a:fld>
            <a:endParaRPr lang="es-ES" sz="1300">
              <a:solidFill>
                <a:prstClr val="black"/>
              </a:solidFill>
            </a:endParaRPr>
          </a:p>
        </p:txBody>
      </p:sp>
    </p:spTree>
    <p:extLst>
      <p:ext uri="{BB962C8B-B14F-4D97-AF65-F5344CB8AC3E}">
        <p14:creationId xmlns:p14="http://schemas.microsoft.com/office/powerpoint/2010/main" val="229039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2588" y="685800"/>
            <a:ext cx="6096000" cy="34290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200" smtClean="0">
                <a:solidFill>
                  <a:prstClr val="black"/>
                </a:solidFill>
              </a:rPr>
              <a:pPr>
                <a:defRPr/>
              </a:pPr>
              <a:t>17</a:t>
            </a:fld>
            <a:endParaRPr lang="es-ES" sz="1200">
              <a:solidFill>
                <a:prstClr val="black"/>
              </a:solidFill>
            </a:endParaRPr>
          </a:p>
        </p:txBody>
      </p:sp>
    </p:spTree>
    <p:extLst>
      <p:ext uri="{BB962C8B-B14F-4D97-AF65-F5344CB8AC3E}">
        <p14:creationId xmlns:p14="http://schemas.microsoft.com/office/powerpoint/2010/main" val="173755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2588" y="685800"/>
            <a:ext cx="6096000" cy="34290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200" smtClean="0">
                <a:solidFill>
                  <a:prstClr val="black"/>
                </a:solidFill>
              </a:rPr>
              <a:pPr>
                <a:defRPr/>
              </a:pPr>
              <a:t>18</a:t>
            </a:fld>
            <a:endParaRPr lang="es-ES" sz="1200">
              <a:solidFill>
                <a:prstClr val="black"/>
              </a:solidFill>
            </a:endParaRPr>
          </a:p>
        </p:txBody>
      </p:sp>
    </p:spTree>
    <p:extLst>
      <p:ext uri="{BB962C8B-B14F-4D97-AF65-F5344CB8AC3E}">
        <p14:creationId xmlns:p14="http://schemas.microsoft.com/office/powerpoint/2010/main" val="383769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780" indent="-285685" eaLnBrk="0" hangingPunct="0">
              <a:defRPr>
                <a:solidFill>
                  <a:schemeClr val="tx1"/>
                </a:solidFill>
                <a:latin typeface="Arial" panose="020B0604020202020204" pitchFamily="34" charset="0"/>
                <a:cs typeface="Arial" panose="020B0604020202020204" pitchFamily="34" charset="0"/>
              </a:defRPr>
            </a:lvl2pPr>
            <a:lvl3pPr marL="1142739" indent="-228548" eaLnBrk="0" hangingPunct="0">
              <a:defRPr>
                <a:solidFill>
                  <a:schemeClr val="tx1"/>
                </a:solidFill>
                <a:latin typeface="Arial" panose="020B0604020202020204" pitchFamily="34" charset="0"/>
                <a:cs typeface="Arial" panose="020B0604020202020204" pitchFamily="34" charset="0"/>
              </a:defRPr>
            </a:lvl3pPr>
            <a:lvl4pPr marL="1599835" indent="-228548" eaLnBrk="0" hangingPunct="0">
              <a:defRPr>
                <a:solidFill>
                  <a:schemeClr val="tx1"/>
                </a:solidFill>
                <a:latin typeface="Arial" panose="020B0604020202020204" pitchFamily="34" charset="0"/>
                <a:cs typeface="Arial" panose="020B0604020202020204" pitchFamily="34" charset="0"/>
              </a:defRPr>
            </a:lvl4pPr>
            <a:lvl5pPr marL="2056930" indent="-228548" eaLnBrk="0" hangingPunct="0">
              <a:defRPr>
                <a:solidFill>
                  <a:schemeClr val="tx1"/>
                </a:solidFill>
                <a:latin typeface="Arial" panose="020B0604020202020204" pitchFamily="34" charset="0"/>
                <a:cs typeface="Arial" panose="020B0604020202020204" pitchFamily="34" charset="0"/>
              </a:defRPr>
            </a:lvl5pPr>
            <a:lvl6pPr marL="2514027"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122"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218"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313"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C5AF3413-B08E-4977-AB27-CBC120C70724}" type="slidenum">
              <a:rPr lang="es-ES_tradnl" altLang="es-ES" sz="1200">
                <a:solidFill>
                  <a:srgbClr val="000000"/>
                </a:solidFill>
                <a:latin typeface="Calibri" panose="020F0502020204030204" pitchFamily="34" charset="0"/>
              </a:rPr>
              <a:pPr eaLnBrk="1" hangingPunct="1">
                <a:defRPr/>
              </a:pPr>
              <a:t>19</a:t>
            </a:fld>
            <a:endParaRPr lang="es-ES_tradnl" altLang="es-ES" sz="1200">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284630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5"/>
          </p:nvPr>
        </p:nvSpPr>
        <p:spPr/>
        <p:txBody>
          <a:bodyPr/>
          <a:lstStyle/>
          <a:p>
            <a:pPr>
              <a:defRPr/>
            </a:pPr>
            <a:fld id="{4953B084-7D31-48AB-87B4-05BA28230935}" type="slidenum">
              <a:rPr lang="es-ES_tradnl" sz="1200" smtClean="0">
                <a:solidFill>
                  <a:prstClr val="black"/>
                </a:solidFill>
              </a:rPr>
              <a:pPr>
                <a:defRPr/>
              </a:pPr>
              <a:t>20</a:t>
            </a:fld>
            <a:endParaRPr lang="es-ES_tradnl" sz="1200">
              <a:solidFill>
                <a:prstClr val="black"/>
              </a:solidFill>
            </a:endParaRPr>
          </a:p>
        </p:txBody>
      </p:sp>
    </p:spTree>
    <p:extLst>
      <p:ext uri="{BB962C8B-B14F-4D97-AF65-F5344CB8AC3E}">
        <p14:creationId xmlns:p14="http://schemas.microsoft.com/office/powerpoint/2010/main" val="184255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854" indent="-285713">
              <a:spcBef>
                <a:spcPct val="30000"/>
              </a:spcBef>
              <a:defRPr sz="1200">
                <a:solidFill>
                  <a:schemeClr val="tx1"/>
                </a:solidFill>
                <a:latin typeface="Arial" panose="020B0604020202020204" pitchFamily="34" charset="0"/>
              </a:defRPr>
            </a:lvl2pPr>
            <a:lvl3pPr marL="1142852" indent="-228570">
              <a:spcBef>
                <a:spcPct val="30000"/>
              </a:spcBef>
              <a:defRPr sz="1200">
                <a:solidFill>
                  <a:schemeClr val="tx1"/>
                </a:solidFill>
                <a:latin typeface="Arial" panose="020B0604020202020204" pitchFamily="34" charset="0"/>
              </a:defRPr>
            </a:lvl3pPr>
            <a:lvl4pPr marL="1599992" indent="-228570">
              <a:spcBef>
                <a:spcPct val="30000"/>
              </a:spcBef>
              <a:defRPr sz="1200">
                <a:solidFill>
                  <a:schemeClr val="tx1"/>
                </a:solidFill>
                <a:latin typeface="Arial" panose="020B0604020202020204" pitchFamily="34" charset="0"/>
              </a:defRPr>
            </a:lvl4pPr>
            <a:lvl5pPr marL="2057132" indent="-228570">
              <a:spcBef>
                <a:spcPct val="30000"/>
              </a:spcBef>
              <a:defRPr sz="1200">
                <a:solidFill>
                  <a:schemeClr val="tx1"/>
                </a:solidFill>
                <a:latin typeface="Arial" panose="020B0604020202020204" pitchFamily="34" charset="0"/>
              </a:defRPr>
            </a:lvl5pPr>
            <a:lvl6pPr marL="2514272" indent="-228570" eaLnBrk="0" fontAlgn="base" hangingPunct="0">
              <a:spcBef>
                <a:spcPct val="30000"/>
              </a:spcBef>
              <a:spcAft>
                <a:spcPct val="0"/>
              </a:spcAft>
              <a:defRPr sz="1200">
                <a:solidFill>
                  <a:schemeClr val="tx1"/>
                </a:solidFill>
                <a:latin typeface="Arial" panose="020B0604020202020204" pitchFamily="34" charset="0"/>
              </a:defRPr>
            </a:lvl6pPr>
            <a:lvl7pPr marL="2971413" indent="-228570" eaLnBrk="0" fontAlgn="base" hangingPunct="0">
              <a:spcBef>
                <a:spcPct val="30000"/>
              </a:spcBef>
              <a:spcAft>
                <a:spcPct val="0"/>
              </a:spcAft>
              <a:defRPr sz="1200">
                <a:solidFill>
                  <a:schemeClr val="tx1"/>
                </a:solidFill>
                <a:latin typeface="Arial" panose="020B0604020202020204" pitchFamily="34" charset="0"/>
              </a:defRPr>
            </a:lvl7pPr>
            <a:lvl8pPr marL="3428554" indent="-228570" eaLnBrk="0" fontAlgn="base" hangingPunct="0">
              <a:spcBef>
                <a:spcPct val="30000"/>
              </a:spcBef>
              <a:spcAft>
                <a:spcPct val="0"/>
              </a:spcAft>
              <a:defRPr sz="1200">
                <a:solidFill>
                  <a:schemeClr val="tx1"/>
                </a:solidFill>
                <a:latin typeface="Arial" panose="020B0604020202020204" pitchFamily="34" charset="0"/>
              </a:defRPr>
            </a:lvl8pPr>
            <a:lvl9pPr marL="3885694" indent="-22857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DFD33D-E634-4A77-98DE-BC8B3B682AA1}" type="slidenum">
              <a:rPr lang="en-US" altLang="es-ES" sz="1300">
                <a:solidFill>
                  <a:srgbClr val="000000"/>
                </a:solidFill>
              </a:rPr>
              <a:pPr>
                <a:spcBef>
                  <a:spcPct val="0"/>
                </a:spcBef>
              </a:pPr>
              <a:t>21</a:t>
            </a:fld>
            <a:endParaRPr lang="en-US" altLang="es-ES" sz="1300">
              <a:solidFill>
                <a:srgbClr val="000000"/>
              </a:solidFill>
            </a:endParaRPr>
          </a:p>
        </p:txBody>
      </p:sp>
      <p:sp>
        <p:nvSpPr>
          <p:cNvPr id="114691" name="Text Box 1"/>
          <p:cNvSpPr txBox="1">
            <a:spLocks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476" tIns="50687" rIns="97476" bIns="50687" anchor="b"/>
          <a:lstStyle>
            <a:lvl1pPr>
              <a:spcBef>
                <a:spcPct val="30000"/>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1pPr>
            <a:lvl2pPr marL="742950" indent="-285750">
              <a:spcBef>
                <a:spcPct val="30000"/>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2pPr>
            <a:lvl3pPr marL="1143000" indent="-228600">
              <a:spcBef>
                <a:spcPct val="30000"/>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3pPr>
            <a:lvl4pPr marL="1600200" indent="-228600">
              <a:spcBef>
                <a:spcPct val="30000"/>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4pPr>
            <a:lvl5pPr marL="2057400" indent="-228600">
              <a:spcBef>
                <a:spcPct val="30000"/>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sz="1200">
                <a:solidFill>
                  <a:schemeClr val="tx1"/>
                </a:solidFill>
                <a:latin typeface="Arial" panose="020B0604020202020204" pitchFamily="34" charset="0"/>
              </a:defRPr>
            </a:lvl9pPr>
          </a:lstStyle>
          <a:p>
            <a:pPr algn="r" fontAlgn="base">
              <a:spcBef>
                <a:spcPct val="0"/>
              </a:spcBef>
              <a:spcAft>
                <a:spcPct val="0"/>
              </a:spcAft>
            </a:pPr>
            <a:fld id="{12FFCF2D-31B7-4DE6-B4BD-29A15EF24C15}" type="slidenum">
              <a:rPr lang="en-US" altLang="es-ES">
                <a:solidFill>
                  <a:srgbClr val="000000"/>
                </a:solidFill>
                <a:cs typeface="Arial" panose="020B0604020202020204" pitchFamily="34" charset="0"/>
              </a:rPr>
              <a:pPr algn="r" fontAlgn="base">
                <a:spcBef>
                  <a:spcPct val="0"/>
                </a:spcBef>
                <a:spcAft>
                  <a:spcPct val="0"/>
                </a:spcAft>
              </a:pPr>
              <a:t>21</a:t>
            </a:fld>
            <a:endParaRPr lang="en-US" altLang="es-ES">
              <a:solidFill>
                <a:srgbClr val="000000"/>
              </a:solidFill>
              <a:cs typeface="Arial" panose="020B0604020202020204" pitchFamily="34" charset="0"/>
            </a:endParaRPr>
          </a:p>
        </p:txBody>
      </p:sp>
      <p:sp>
        <p:nvSpPr>
          <p:cNvPr id="114692" name="Rectangle 2"/>
          <p:cNvSpPr>
            <a:spLocks noGrp="1" noRot="1" noChangeAspect="1" noChangeArrowheads="1" noTextEdit="1"/>
          </p:cNvSpPr>
          <p:nvPr>
            <p:ph type="sldImg"/>
          </p:nvPr>
        </p:nvSpPr>
        <p:spPr>
          <a:xfrm>
            <a:off x="141288" y="768350"/>
            <a:ext cx="6819900" cy="3836988"/>
          </a:xfrm>
          <a:solidFill>
            <a:srgbClr val="FFFFFF"/>
          </a:solidFill>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ts val="488"/>
              </a:spcBef>
              <a:tabLst>
                <a:tab pos="0" algn="l"/>
                <a:tab pos="988884" algn="l"/>
                <a:tab pos="1979356" algn="l"/>
                <a:tab pos="2969827" algn="l"/>
                <a:tab pos="3960297" algn="l"/>
                <a:tab pos="4950769" algn="l"/>
                <a:tab pos="5941240" algn="l"/>
                <a:tab pos="6931711" algn="l"/>
                <a:tab pos="7922182" algn="l"/>
                <a:tab pos="8912653" algn="l"/>
                <a:tab pos="9903124" algn="l"/>
                <a:tab pos="10893595" algn="l"/>
              </a:tabLst>
            </a:pPr>
            <a:endParaRPr lang="en-US" altLang="es-ES" smtClean="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45221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1288" y="768350"/>
            <a:ext cx="6819900" cy="38369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FAE1DBC-CC6D-4D4B-AEC9-882E9B4CC787}" type="slidenum">
              <a:rPr lang="es-ES" smtClean="0">
                <a:solidFill>
                  <a:prstClr val="black"/>
                </a:solidFill>
              </a:rPr>
              <a:pPr/>
              <a:t>22</a:t>
            </a:fld>
            <a:endParaRPr lang="es-ES">
              <a:solidFill>
                <a:prstClr val="black"/>
              </a:solidFill>
            </a:endParaRPr>
          </a:p>
        </p:txBody>
      </p:sp>
    </p:spTree>
    <p:extLst>
      <p:ext uri="{BB962C8B-B14F-4D97-AF65-F5344CB8AC3E}">
        <p14:creationId xmlns:p14="http://schemas.microsoft.com/office/powerpoint/2010/main" val="77186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1288" y="768350"/>
            <a:ext cx="6819900" cy="38369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FAE1DBC-CC6D-4D4B-AEC9-882E9B4CC787}" type="slidenum">
              <a:rPr lang="es-ES" smtClean="0">
                <a:solidFill>
                  <a:prstClr val="black"/>
                </a:solidFill>
              </a:rPr>
              <a:pPr/>
              <a:t>23</a:t>
            </a:fld>
            <a:endParaRPr lang="es-ES">
              <a:solidFill>
                <a:prstClr val="black"/>
              </a:solidFill>
            </a:endParaRPr>
          </a:p>
        </p:txBody>
      </p:sp>
    </p:spTree>
    <p:extLst>
      <p:ext uri="{BB962C8B-B14F-4D97-AF65-F5344CB8AC3E}">
        <p14:creationId xmlns:p14="http://schemas.microsoft.com/office/powerpoint/2010/main" val="131806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pPr>
              <a:defRPr/>
            </a:pPr>
            <a:fld id="{013FC40D-6FB9-1648-B027-EAD4E7DC4F2C}" type="slidenum">
              <a:rPr lang="ru-RU" smtClean="0">
                <a:solidFill>
                  <a:prstClr val="black"/>
                </a:solidFill>
              </a:rPr>
              <a:pPr>
                <a:defRPr/>
              </a:pPr>
              <a:t>2</a:t>
            </a:fld>
            <a:endParaRPr lang="ru-RU">
              <a:solidFill>
                <a:prstClr val="black"/>
              </a:solidFill>
            </a:endParaRPr>
          </a:p>
        </p:txBody>
      </p:sp>
    </p:spTree>
    <p:extLst>
      <p:ext uri="{BB962C8B-B14F-4D97-AF65-F5344CB8AC3E}">
        <p14:creationId xmlns:p14="http://schemas.microsoft.com/office/powerpoint/2010/main" val="105043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B46E2193-4E53-41AB-89B9-4666647EC286}" type="slidenum">
              <a:rPr lang="es-ES" sz="1200" smtClean="0">
                <a:solidFill>
                  <a:prstClr val="black"/>
                </a:solidFill>
              </a:rPr>
              <a:pPr>
                <a:defRPr/>
              </a:pPr>
              <a:t>24</a:t>
            </a:fld>
            <a:endParaRPr lang="es-ES" sz="1200">
              <a:solidFill>
                <a:prstClr val="black"/>
              </a:solidFill>
            </a:endParaRPr>
          </a:p>
        </p:txBody>
      </p:sp>
    </p:spTree>
    <p:extLst>
      <p:ext uri="{BB962C8B-B14F-4D97-AF65-F5344CB8AC3E}">
        <p14:creationId xmlns:p14="http://schemas.microsoft.com/office/powerpoint/2010/main" val="201238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B46E2193-4E53-41AB-89B9-4666647EC286}" type="slidenum">
              <a:rPr lang="es-ES" sz="1200" smtClean="0">
                <a:solidFill>
                  <a:prstClr val="black"/>
                </a:solidFill>
              </a:rPr>
              <a:pPr>
                <a:defRPr/>
              </a:pPr>
              <a:t>25</a:t>
            </a:fld>
            <a:endParaRPr lang="es-ES" sz="1200">
              <a:solidFill>
                <a:prstClr val="black"/>
              </a:solidFill>
            </a:endParaRPr>
          </a:p>
        </p:txBody>
      </p:sp>
    </p:spTree>
    <p:extLst>
      <p:ext uri="{BB962C8B-B14F-4D97-AF65-F5344CB8AC3E}">
        <p14:creationId xmlns:p14="http://schemas.microsoft.com/office/powerpoint/2010/main" val="3926413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B46E2193-4E53-41AB-89B9-4666647EC286}" type="slidenum">
              <a:rPr lang="es-ES" sz="1200" smtClean="0">
                <a:solidFill>
                  <a:prstClr val="black"/>
                </a:solidFill>
              </a:rPr>
              <a:pPr>
                <a:defRPr/>
              </a:pPr>
              <a:t>26</a:t>
            </a:fld>
            <a:endParaRPr lang="es-ES" sz="1200">
              <a:solidFill>
                <a:prstClr val="black"/>
              </a:solidFill>
            </a:endParaRPr>
          </a:p>
        </p:txBody>
      </p:sp>
    </p:spTree>
    <p:extLst>
      <p:ext uri="{BB962C8B-B14F-4D97-AF65-F5344CB8AC3E}">
        <p14:creationId xmlns:p14="http://schemas.microsoft.com/office/powerpoint/2010/main" val="292407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B46E2193-4E53-41AB-89B9-4666647EC286}" type="slidenum">
              <a:rPr lang="es-ES" sz="1200" smtClean="0">
                <a:solidFill>
                  <a:prstClr val="black"/>
                </a:solidFill>
              </a:rPr>
              <a:pPr>
                <a:defRPr/>
              </a:pPr>
              <a:t>27</a:t>
            </a:fld>
            <a:endParaRPr lang="es-ES" sz="1200">
              <a:solidFill>
                <a:prstClr val="black"/>
              </a:solidFill>
            </a:endParaRPr>
          </a:p>
        </p:txBody>
      </p:sp>
    </p:spTree>
    <p:extLst>
      <p:ext uri="{BB962C8B-B14F-4D97-AF65-F5344CB8AC3E}">
        <p14:creationId xmlns:p14="http://schemas.microsoft.com/office/powerpoint/2010/main" val="123702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5"/>
          </p:nvPr>
        </p:nvSpPr>
        <p:spPr/>
        <p:txBody>
          <a:bodyPr/>
          <a:lstStyle/>
          <a:p>
            <a:pPr>
              <a:defRPr/>
            </a:pPr>
            <a:fld id="{4953B084-7D31-48AB-87B4-05BA28230935}" type="slidenum">
              <a:rPr lang="es-ES_tradnl" sz="1200" smtClean="0">
                <a:solidFill>
                  <a:prstClr val="black"/>
                </a:solidFill>
              </a:rPr>
              <a:pPr>
                <a:defRPr/>
              </a:pPr>
              <a:t>28</a:t>
            </a:fld>
            <a:endParaRPr lang="es-ES_tradnl" sz="1200">
              <a:solidFill>
                <a:prstClr val="black"/>
              </a:solidFill>
            </a:endParaRPr>
          </a:p>
        </p:txBody>
      </p:sp>
    </p:spTree>
    <p:extLst>
      <p:ext uri="{BB962C8B-B14F-4D97-AF65-F5344CB8AC3E}">
        <p14:creationId xmlns:p14="http://schemas.microsoft.com/office/powerpoint/2010/main" val="667517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5"/>
          </p:nvPr>
        </p:nvSpPr>
        <p:spPr/>
        <p:txBody>
          <a:bodyPr/>
          <a:lstStyle/>
          <a:p>
            <a:pPr>
              <a:defRPr/>
            </a:pPr>
            <a:fld id="{4953B084-7D31-48AB-87B4-05BA28230935}" type="slidenum">
              <a:rPr lang="es-ES_tradnl" sz="1200" smtClean="0">
                <a:solidFill>
                  <a:prstClr val="black"/>
                </a:solidFill>
              </a:rPr>
              <a:pPr>
                <a:defRPr/>
              </a:pPr>
              <a:t>29</a:t>
            </a:fld>
            <a:endParaRPr lang="es-ES_tradnl" sz="1200">
              <a:solidFill>
                <a:prstClr val="black"/>
              </a:solidFill>
            </a:endParaRPr>
          </a:p>
        </p:txBody>
      </p:sp>
    </p:spTree>
    <p:extLst>
      <p:ext uri="{BB962C8B-B14F-4D97-AF65-F5344CB8AC3E}">
        <p14:creationId xmlns:p14="http://schemas.microsoft.com/office/powerpoint/2010/main" val="3801924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780" indent="-285685" eaLnBrk="0" hangingPunct="0">
              <a:defRPr>
                <a:solidFill>
                  <a:schemeClr val="tx1"/>
                </a:solidFill>
                <a:latin typeface="Arial" panose="020B0604020202020204" pitchFamily="34" charset="0"/>
                <a:cs typeface="Arial" panose="020B0604020202020204" pitchFamily="34" charset="0"/>
              </a:defRPr>
            </a:lvl2pPr>
            <a:lvl3pPr marL="1142739" indent="-228548" eaLnBrk="0" hangingPunct="0">
              <a:defRPr>
                <a:solidFill>
                  <a:schemeClr val="tx1"/>
                </a:solidFill>
                <a:latin typeface="Arial" panose="020B0604020202020204" pitchFamily="34" charset="0"/>
                <a:cs typeface="Arial" panose="020B0604020202020204" pitchFamily="34" charset="0"/>
              </a:defRPr>
            </a:lvl3pPr>
            <a:lvl4pPr marL="1599835" indent="-228548" eaLnBrk="0" hangingPunct="0">
              <a:defRPr>
                <a:solidFill>
                  <a:schemeClr val="tx1"/>
                </a:solidFill>
                <a:latin typeface="Arial" panose="020B0604020202020204" pitchFamily="34" charset="0"/>
                <a:cs typeface="Arial" panose="020B0604020202020204" pitchFamily="34" charset="0"/>
              </a:defRPr>
            </a:lvl4pPr>
            <a:lvl5pPr marL="2056930" indent="-228548" eaLnBrk="0" hangingPunct="0">
              <a:defRPr>
                <a:solidFill>
                  <a:schemeClr val="tx1"/>
                </a:solidFill>
                <a:latin typeface="Arial" panose="020B0604020202020204" pitchFamily="34" charset="0"/>
                <a:cs typeface="Arial" panose="020B0604020202020204" pitchFamily="34" charset="0"/>
              </a:defRPr>
            </a:lvl5pPr>
            <a:lvl6pPr marL="2514027"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122"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218"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313"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C5AF3413-B08E-4977-AB27-CBC120C70724}" type="slidenum">
              <a:rPr lang="es-ES_tradnl" altLang="es-ES" sz="1200">
                <a:solidFill>
                  <a:srgbClr val="000000"/>
                </a:solidFill>
                <a:latin typeface="Calibri" panose="020F0502020204030204" pitchFamily="34" charset="0"/>
              </a:rPr>
              <a:pPr eaLnBrk="1" hangingPunct="1">
                <a:defRPr/>
              </a:pPr>
              <a:t>30</a:t>
            </a:fld>
            <a:endParaRPr lang="es-ES_tradnl" altLang="es-ES" sz="1200">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2704540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cs typeface="Arial" panose="020B0604020202020204" pitchFamily="34" charset="0"/>
              </a:rPr>
              <a:pPr>
                <a:defRPr/>
              </a:pPr>
              <a:t>32</a:t>
            </a:fld>
            <a:endParaRPr lang="es-ES" sz="1300">
              <a:solidFill>
                <a:prstClr val="black"/>
              </a:solidFill>
              <a:cs typeface="Arial" panose="020B0604020202020204" pitchFamily="34" charset="0"/>
            </a:endParaRPr>
          </a:p>
        </p:txBody>
      </p:sp>
    </p:spTree>
    <p:extLst>
      <p:ext uri="{BB962C8B-B14F-4D97-AF65-F5344CB8AC3E}">
        <p14:creationId xmlns:p14="http://schemas.microsoft.com/office/powerpoint/2010/main" val="43019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cs typeface="Arial" panose="020B0604020202020204" pitchFamily="34" charset="0"/>
              </a:rPr>
              <a:pPr>
                <a:defRPr/>
              </a:pPr>
              <a:t>33</a:t>
            </a:fld>
            <a:endParaRPr lang="es-ES" sz="1300">
              <a:solidFill>
                <a:prstClr val="black"/>
              </a:solidFill>
              <a:cs typeface="Arial" panose="020B0604020202020204" pitchFamily="34" charset="0"/>
            </a:endParaRPr>
          </a:p>
        </p:txBody>
      </p:sp>
    </p:spTree>
    <p:extLst>
      <p:ext uri="{BB962C8B-B14F-4D97-AF65-F5344CB8AC3E}">
        <p14:creationId xmlns:p14="http://schemas.microsoft.com/office/powerpoint/2010/main" val="2929197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cs typeface="Arial" panose="020B0604020202020204" pitchFamily="34" charset="0"/>
              </a:rPr>
              <a:pPr>
                <a:defRPr/>
              </a:pPr>
              <a:t>34</a:t>
            </a:fld>
            <a:endParaRPr lang="es-ES" sz="1300">
              <a:solidFill>
                <a:prstClr val="black"/>
              </a:solidFill>
              <a:cs typeface="Arial" panose="020B0604020202020204" pitchFamily="34" charset="0"/>
            </a:endParaRPr>
          </a:p>
        </p:txBody>
      </p:sp>
    </p:spTree>
    <p:extLst>
      <p:ext uri="{BB962C8B-B14F-4D97-AF65-F5344CB8AC3E}">
        <p14:creationId xmlns:p14="http://schemas.microsoft.com/office/powerpoint/2010/main" val="182510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xfrm>
            <a:off x="4142924" y="9119210"/>
            <a:ext cx="3170551" cy="4804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717" indent="-296430">
              <a:defRPr>
                <a:solidFill>
                  <a:schemeClr val="tx1"/>
                </a:solidFill>
                <a:latin typeface="Calibri" panose="020F0502020204030204" pitchFamily="34" charset="0"/>
              </a:defRPr>
            </a:lvl2pPr>
            <a:lvl3pPr marL="1185720" indent="-237144">
              <a:defRPr>
                <a:solidFill>
                  <a:schemeClr val="tx1"/>
                </a:solidFill>
                <a:latin typeface="Calibri" panose="020F0502020204030204" pitchFamily="34" charset="0"/>
              </a:defRPr>
            </a:lvl3pPr>
            <a:lvl4pPr marL="1660008" indent="-237144">
              <a:defRPr>
                <a:solidFill>
                  <a:schemeClr val="tx1"/>
                </a:solidFill>
                <a:latin typeface="Calibri" panose="020F0502020204030204" pitchFamily="34" charset="0"/>
              </a:defRPr>
            </a:lvl4pPr>
            <a:lvl5pPr marL="2134295" indent="-237144">
              <a:defRPr>
                <a:solidFill>
                  <a:schemeClr val="tx1"/>
                </a:solidFill>
                <a:latin typeface="Calibri" panose="020F0502020204030204" pitchFamily="34" charset="0"/>
              </a:defRPr>
            </a:lvl5pPr>
            <a:lvl6pPr marL="2608582" indent="-237144" eaLnBrk="0" fontAlgn="base" hangingPunct="0">
              <a:spcBef>
                <a:spcPct val="0"/>
              </a:spcBef>
              <a:spcAft>
                <a:spcPct val="0"/>
              </a:spcAft>
              <a:defRPr>
                <a:solidFill>
                  <a:schemeClr val="tx1"/>
                </a:solidFill>
                <a:latin typeface="Calibri" panose="020F0502020204030204" pitchFamily="34" charset="0"/>
              </a:defRPr>
            </a:lvl6pPr>
            <a:lvl7pPr marL="3082870" indent="-237144" eaLnBrk="0" fontAlgn="base" hangingPunct="0">
              <a:spcBef>
                <a:spcPct val="0"/>
              </a:spcBef>
              <a:spcAft>
                <a:spcPct val="0"/>
              </a:spcAft>
              <a:defRPr>
                <a:solidFill>
                  <a:schemeClr val="tx1"/>
                </a:solidFill>
                <a:latin typeface="Calibri" panose="020F0502020204030204" pitchFamily="34" charset="0"/>
              </a:defRPr>
            </a:lvl7pPr>
            <a:lvl8pPr marL="3557157" indent="-237144" eaLnBrk="0" fontAlgn="base" hangingPunct="0">
              <a:spcBef>
                <a:spcPct val="0"/>
              </a:spcBef>
              <a:spcAft>
                <a:spcPct val="0"/>
              </a:spcAft>
              <a:defRPr>
                <a:solidFill>
                  <a:schemeClr val="tx1"/>
                </a:solidFill>
                <a:latin typeface="Calibri" panose="020F0502020204030204" pitchFamily="34" charset="0"/>
              </a:defRPr>
            </a:lvl8pPr>
            <a:lvl9pPr marL="4031446" indent="-237144"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C76EFDA1-4629-4BCA-81C4-726DC7542780}" type="slidenum">
              <a:rPr lang="es-ES_tradnl" altLang="es-ES" sz="1300" smtClean="0">
                <a:solidFill>
                  <a:prstClr val="black"/>
                </a:solidFill>
                <a:cs typeface="Arial" panose="020B0604020202020204" pitchFamily="34" charset="0"/>
              </a:rPr>
              <a:pPr fontAlgn="base">
                <a:spcBef>
                  <a:spcPct val="0"/>
                </a:spcBef>
                <a:spcAft>
                  <a:spcPct val="0"/>
                </a:spcAft>
                <a:defRPr/>
              </a:pPr>
              <a:t>3</a:t>
            </a:fld>
            <a:endParaRPr lang="es-ES_tradnl" altLang="es-ES" sz="1300">
              <a:solidFill>
                <a:prstClr val="black"/>
              </a:solidFill>
              <a:cs typeface="Arial" panose="020B0604020202020204" pitchFamily="34" charset="0"/>
            </a:endParaRPr>
          </a:p>
        </p:txBody>
      </p:sp>
      <p:sp>
        <p:nvSpPr>
          <p:cNvPr id="7171" name="Rectangle 2"/>
          <p:cNvSpPr>
            <a:spLocks noGrp="1" noRot="1" noChangeAspect="1" noChangeArrowheads="1" noTextEdit="1"/>
          </p:cNvSpPr>
          <p:nvPr>
            <p:ph type="sldImg"/>
          </p:nvPr>
        </p:nvSpPr>
        <p:spPr bwMode="auto">
          <a:xfrm>
            <a:off x="777875" y="1200150"/>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Tree>
    <p:extLst>
      <p:ext uri="{BB962C8B-B14F-4D97-AF65-F5344CB8AC3E}">
        <p14:creationId xmlns:p14="http://schemas.microsoft.com/office/powerpoint/2010/main" val="1359929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cs typeface="Arial" panose="020B0604020202020204" pitchFamily="34" charset="0"/>
              </a:rPr>
              <a:pPr>
                <a:defRPr/>
              </a:pPr>
              <a:t>35</a:t>
            </a:fld>
            <a:endParaRPr lang="es-ES" sz="1300">
              <a:solidFill>
                <a:prstClr val="black"/>
              </a:solidFill>
              <a:cs typeface="Arial" panose="020B0604020202020204" pitchFamily="34" charset="0"/>
            </a:endParaRPr>
          </a:p>
        </p:txBody>
      </p:sp>
    </p:spTree>
    <p:extLst>
      <p:ext uri="{BB962C8B-B14F-4D97-AF65-F5344CB8AC3E}">
        <p14:creationId xmlns:p14="http://schemas.microsoft.com/office/powerpoint/2010/main" val="1548611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300" smtClean="0">
                <a:solidFill>
                  <a:prstClr val="black"/>
                </a:solidFill>
                <a:cs typeface="Arial" panose="020B0604020202020204" pitchFamily="34" charset="0"/>
              </a:rPr>
              <a:pPr>
                <a:defRPr/>
              </a:pPr>
              <a:t>36</a:t>
            </a:fld>
            <a:endParaRPr lang="es-ES" sz="1300">
              <a:solidFill>
                <a:prstClr val="black"/>
              </a:solidFill>
              <a:cs typeface="Arial" panose="020B0604020202020204" pitchFamily="34" charset="0"/>
            </a:endParaRPr>
          </a:p>
        </p:txBody>
      </p:sp>
    </p:spTree>
    <p:extLst>
      <p:ext uri="{BB962C8B-B14F-4D97-AF65-F5344CB8AC3E}">
        <p14:creationId xmlns:p14="http://schemas.microsoft.com/office/powerpoint/2010/main" val="1329044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A2BA32D4-5DDD-47C8-8E6A-3A988F8FD907}" type="slidenum">
              <a:rPr lang="es-ES" smtClean="0">
                <a:solidFill>
                  <a:prstClr val="black"/>
                </a:solidFill>
              </a:rPr>
              <a:pPr>
                <a:defRPr/>
              </a:pPr>
              <a:t>37</a:t>
            </a:fld>
            <a:endParaRPr lang="es-ES">
              <a:solidFill>
                <a:prstClr val="black"/>
              </a:solidFill>
            </a:endParaRPr>
          </a:p>
        </p:txBody>
      </p:sp>
    </p:spTree>
    <p:extLst>
      <p:ext uri="{BB962C8B-B14F-4D97-AF65-F5344CB8AC3E}">
        <p14:creationId xmlns:p14="http://schemas.microsoft.com/office/powerpoint/2010/main" val="196147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248E39DA-2C3F-4B85-B126-6CCF3EA66A81}" type="slidenum">
              <a:rPr lang="es-ES" smtClean="0">
                <a:solidFill>
                  <a:prstClr val="black"/>
                </a:solidFill>
              </a:rPr>
              <a:pPr>
                <a:defRPr/>
              </a:pPr>
              <a:t>38</a:t>
            </a:fld>
            <a:endParaRPr lang="es-ES">
              <a:solidFill>
                <a:prstClr val="black"/>
              </a:solidFill>
            </a:endParaRPr>
          </a:p>
        </p:txBody>
      </p:sp>
    </p:spTree>
    <p:extLst>
      <p:ext uri="{BB962C8B-B14F-4D97-AF65-F5344CB8AC3E}">
        <p14:creationId xmlns:p14="http://schemas.microsoft.com/office/powerpoint/2010/main" val="812228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a:xfrm>
            <a:off x="139700" y="768350"/>
            <a:ext cx="6819900" cy="3836988"/>
          </a:xfrm>
          <a:ln/>
        </p:spPr>
      </p:sp>
      <p:sp>
        <p:nvSpPr>
          <p:cNvPr id="1177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cs typeface="Arial" panose="020B0604020202020204" pitchFamily="34" charset="0"/>
            </a:endParaRPr>
          </a:p>
        </p:txBody>
      </p:sp>
      <p:sp>
        <p:nvSpPr>
          <p:cNvPr id="11776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04763" indent="-309524" eaLnBrk="0" hangingPunct="0">
              <a:defRPr>
                <a:solidFill>
                  <a:schemeClr val="tx1"/>
                </a:solidFill>
                <a:latin typeface="Arial" panose="020B0604020202020204" pitchFamily="34" charset="0"/>
                <a:cs typeface="Arial" panose="020B0604020202020204" pitchFamily="34" charset="0"/>
              </a:defRPr>
            </a:lvl2pPr>
            <a:lvl3pPr marL="1238098" indent="-247620" eaLnBrk="0" hangingPunct="0">
              <a:defRPr>
                <a:solidFill>
                  <a:schemeClr val="tx1"/>
                </a:solidFill>
                <a:latin typeface="Arial" panose="020B0604020202020204" pitchFamily="34" charset="0"/>
                <a:cs typeface="Arial" panose="020B0604020202020204" pitchFamily="34" charset="0"/>
              </a:defRPr>
            </a:lvl3pPr>
            <a:lvl4pPr marL="1733337" indent="-247620" eaLnBrk="0" hangingPunct="0">
              <a:defRPr>
                <a:solidFill>
                  <a:schemeClr val="tx1"/>
                </a:solidFill>
                <a:latin typeface="Arial" panose="020B0604020202020204" pitchFamily="34" charset="0"/>
                <a:cs typeface="Arial" panose="020B0604020202020204" pitchFamily="34" charset="0"/>
              </a:defRPr>
            </a:lvl4pPr>
            <a:lvl5pPr marL="2228576" indent="-247620" eaLnBrk="0" hangingPunct="0">
              <a:defRPr>
                <a:solidFill>
                  <a:schemeClr val="tx1"/>
                </a:solidFill>
                <a:latin typeface="Arial" panose="020B060402020202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72C394CE-FA29-4B4A-BEC6-AB2D7300FF47}" type="slidenum">
              <a:rPr lang="es-ES" altLang="es-ES">
                <a:solidFill>
                  <a:prstClr val="black"/>
                </a:solidFill>
              </a:rPr>
              <a:pPr eaLnBrk="1" hangingPunct="1">
                <a:defRPr/>
              </a:pPr>
              <a:t>39</a:t>
            </a:fld>
            <a:endParaRPr lang="es-ES" altLang="es-ES">
              <a:solidFill>
                <a:prstClr val="black"/>
              </a:solidFill>
            </a:endParaRPr>
          </a:p>
        </p:txBody>
      </p:sp>
    </p:spTree>
    <p:extLst>
      <p:ext uri="{BB962C8B-B14F-4D97-AF65-F5344CB8AC3E}">
        <p14:creationId xmlns:p14="http://schemas.microsoft.com/office/powerpoint/2010/main" val="244599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780" indent="-285685" eaLnBrk="0" hangingPunct="0">
              <a:defRPr>
                <a:solidFill>
                  <a:schemeClr val="tx1"/>
                </a:solidFill>
                <a:latin typeface="Arial" panose="020B0604020202020204" pitchFamily="34" charset="0"/>
                <a:cs typeface="Arial" panose="020B0604020202020204" pitchFamily="34" charset="0"/>
              </a:defRPr>
            </a:lvl2pPr>
            <a:lvl3pPr marL="1142739" indent="-228548" eaLnBrk="0" hangingPunct="0">
              <a:defRPr>
                <a:solidFill>
                  <a:schemeClr val="tx1"/>
                </a:solidFill>
                <a:latin typeface="Arial" panose="020B0604020202020204" pitchFamily="34" charset="0"/>
                <a:cs typeface="Arial" panose="020B0604020202020204" pitchFamily="34" charset="0"/>
              </a:defRPr>
            </a:lvl3pPr>
            <a:lvl4pPr marL="1599835" indent="-228548" eaLnBrk="0" hangingPunct="0">
              <a:defRPr>
                <a:solidFill>
                  <a:schemeClr val="tx1"/>
                </a:solidFill>
                <a:latin typeface="Arial" panose="020B0604020202020204" pitchFamily="34" charset="0"/>
                <a:cs typeface="Arial" panose="020B0604020202020204" pitchFamily="34" charset="0"/>
              </a:defRPr>
            </a:lvl4pPr>
            <a:lvl5pPr marL="2056930" indent="-228548" eaLnBrk="0" hangingPunct="0">
              <a:defRPr>
                <a:solidFill>
                  <a:schemeClr val="tx1"/>
                </a:solidFill>
                <a:latin typeface="Arial" panose="020B0604020202020204" pitchFamily="34" charset="0"/>
                <a:cs typeface="Arial" panose="020B0604020202020204" pitchFamily="34" charset="0"/>
              </a:defRPr>
            </a:lvl5pPr>
            <a:lvl6pPr marL="2514027"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122"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218"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313"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C5AF3413-B08E-4977-AB27-CBC120C70724}" type="slidenum">
              <a:rPr lang="es-ES_tradnl" altLang="es-ES" sz="1200">
                <a:solidFill>
                  <a:srgbClr val="000000"/>
                </a:solidFill>
                <a:latin typeface="Calibri" panose="020F0502020204030204" pitchFamily="34" charset="0"/>
              </a:rPr>
              <a:pPr eaLnBrk="1" hangingPunct="1">
                <a:defRPr/>
              </a:pPr>
              <a:t>48</a:t>
            </a:fld>
            <a:endParaRPr lang="es-ES_tradnl" altLang="es-ES" sz="1200">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4243509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2588" y="685800"/>
            <a:ext cx="6096000" cy="3429000"/>
          </a:xfrm>
        </p:spPr>
      </p:sp>
      <p:sp>
        <p:nvSpPr>
          <p:cNvPr id="3" name="2 Marcador de notas"/>
          <p:cNvSpPr>
            <a:spLocks noGrp="1"/>
          </p:cNvSpPr>
          <p:nvPr>
            <p:ph type="body" idx="1"/>
          </p:nvPr>
        </p:nvSpPr>
        <p:spPr/>
        <p:txBody>
          <a:bodyPr/>
          <a:lstStyle/>
          <a:p>
            <a:endParaRPr lang="es-ES_tradnl"/>
          </a:p>
        </p:txBody>
      </p:sp>
      <p:sp>
        <p:nvSpPr>
          <p:cNvPr id="4" name="3 Marcador de número de diapositiva"/>
          <p:cNvSpPr>
            <a:spLocks noGrp="1"/>
          </p:cNvSpPr>
          <p:nvPr>
            <p:ph type="sldNum" sz="quarter" idx="10"/>
          </p:nvPr>
        </p:nvSpPr>
        <p:spPr/>
        <p:txBody>
          <a:bodyPr/>
          <a:lstStyle/>
          <a:p>
            <a:pPr>
              <a:defRPr/>
            </a:pPr>
            <a:fld id="{2D98C740-AD4D-49CE-BC5B-14D3E8EDEDA3}" type="slidenum">
              <a:rPr lang="es-ES" sz="1200" smtClean="0">
                <a:solidFill>
                  <a:prstClr val="black"/>
                </a:solidFill>
              </a:rPr>
              <a:pPr>
                <a:defRPr/>
              </a:pPr>
              <a:t>49</a:t>
            </a:fld>
            <a:endParaRPr lang="es-ES" sz="1200">
              <a:solidFill>
                <a:prstClr val="black"/>
              </a:solidFill>
            </a:endParaRPr>
          </a:p>
        </p:txBody>
      </p:sp>
    </p:spTree>
    <p:extLst>
      <p:ext uri="{BB962C8B-B14F-4D97-AF65-F5344CB8AC3E}">
        <p14:creationId xmlns:p14="http://schemas.microsoft.com/office/powerpoint/2010/main" val="2782806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614" y="8685214"/>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bg2"/>
                </a:solidFill>
                <a:latin typeface="Comic Sans MS" panose="030F0702030302020204" pitchFamily="66" charset="0"/>
              </a:defRPr>
            </a:lvl1pPr>
            <a:lvl2pPr marL="770542" indent="-296362">
              <a:defRPr sz="2900" b="1">
                <a:solidFill>
                  <a:schemeClr val="bg2"/>
                </a:solidFill>
                <a:latin typeface="Comic Sans MS" panose="030F0702030302020204" pitchFamily="66" charset="0"/>
              </a:defRPr>
            </a:lvl2pPr>
            <a:lvl3pPr marL="1185450" indent="-237090">
              <a:defRPr sz="2900" b="1">
                <a:solidFill>
                  <a:schemeClr val="bg2"/>
                </a:solidFill>
                <a:latin typeface="Comic Sans MS" panose="030F0702030302020204" pitchFamily="66" charset="0"/>
              </a:defRPr>
            </a:lvl3pPr>
            <a:lvl4pPr marL="1659629" indent="-237090">
              <a:defRPr sz="2900" b="1">
                <a:solidFill>
                  <a:schemeClr val="bg2"/>
                </a:solidFill>
                <a:latin typeface="Comic Sans MS" panose="030F0702030302020204" pitchFamily="66" charset="0"/>
              </a:defRPr>
            </a:lvl4pPr>
            <a:lvl5pPr marL="2133809" indent="-237090">
              <a:defRPr sz="2900" b="1">
                <a:solidFill>
                  <a:schemeClr val="bg2"/>
                </a:solidFill>
                <a:latin typeface="Comic Sans MS" panose="030F0702030302020204" pitchFamily="66" charset="0"/>
              </a:defRPr>
            </a:lvl5pPr>
            <a:lvl6pPr marL="2607990" indent="-237090" eaLnBrk="0" fontAlgn="base" hangingPunct="0">
              <a:spcBef>
                <a:spcPct val="0"/>
              </a:spcBef>
              <a:spcAft>
                <a:spcPct val="0"/>
              </a:spcAft>
              <a:defRPr sz="2900" b="1">
                <a:solidFill>
                  <a:schemeClr val="bg2"/>
                </a:solidFill>
                <a:latin typeface="Comic Sans MS" panose="030F0702030302020204" pitchFamily="66" charset="0"/>
              </a:defRPr>
            </a:lvl6pPr>
            <a:lvl7pPr marL="3082169" indent="-237090" eaLnBrk="0" fontAlgn="base" hangingPunct="0">
              <a:spcBef>
                <a:spcPct val="0"/>
              </a:spcBef>
              <a:spcAft>
                <a:spcPct val="0"/>
              </a:spcAft>
              <a:defRPr sz="2900" b="1">
                <a:solidFill>
                  <a:schemeClr val="bg2"/>
                </a:solidFill>
                <a:latin typeface="Comic Sans MS" panose="030F0702030302020204" pitchFamily="66" charset="0"/>
              </a:defRPr>
            </a:lvl7pPr>
            <a:lvl8pPr marL="3556349" indent="-237090" eaLnBrk="0" fontAlgn="base" hangingPunct="0">
              <a:spcBef>
                <a:spcPct val="0"/>
              </a:spcBef>
              <a:spcAft>
                <a:spcPct val="0"/>
              </a:spcAft>
              <a:defRPr sz="2900" b="1">
                <a:solidFill>
                  <a:schemeClr val="bg2"/>
                </a:solidFill>
                <a:latin typeface="Comic Sans MS" panose="030F0702030302020204" pitchFamily="66" charset="0"/>
              </a:defRPr>
            </a:lvl8pPr>
            <a:lvl9pPr marL="4030529" indent="-237090" eaLnBrk="0" fontAlgn="base" hangingPunct="0">
              <a:spcBef>
                <a:spcPct val="0"/>
              </a:spcBef>
              <a:spcAft>
                <a:spcPct val="0"/>
              </a:spcAft>
              <a:defRPr sz="2900" b="1">
                <a:solidFill>
                  <a:schemeClr val="bg2"/>
                </a:solidFill>
                <a:latin typeface="Comic Sans MS" panose="030F0702030302020204" pitchFamily="66" charset="0"/>
              </a:defRPr>
            </a:lvl9pPr>
          </a:lstStyle>
          <a:p>
            <a:fld id="{1DF9DFA5-EBBF-4FBE-AF17-9341FDE28770}" type="slidenum">
              <a:rPr lang="es-ES_tradnl" altLang="es-ES">
                <a:solidFill>
                  <a:srgbClr val="E7E6E6"/>
                </a:solidFill>
              </a:rPr>
              <a:pPr/>
              <a:t>50</a:t>
            </a:fld>
            <a:endParaRPr lang="es-ES_tradnl" altLang="es-ES">
              <a:solidFill>
                <a:srgbClr val="E7E6E6"/>
              </a:solidFill>
            </a:endParaRPr>
          </a:p>
        </p:txBody>
      </p:sp>
      <p:sp>
        <p:nvSpPr>
          <p:cNvPr id="27651" name="Rectangle 2"/>
          <p:cNvSpPr>
            <a:spLocks noGrp="1" noRot="1" noChangeAspect="1" noChangeArrowheads="1" noTextEdit="1"/>
          </p:cNvSpPr>
          <p:nvPr>
            <p:ph type="sldImg"/>
          </p:nvPr>
        </p:nvSpPr>
        <p:spPr>
          <a:xfrm>
            <a:off x="393700" y="693738"/>
            <a:ext cx="6070600" cy="3416300"/>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1309455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614" y="8685214"/>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bg2"/>
                </a:solidFill>
                <a:latin typeface="Comic Sans MS" panose="030F0702030302020204" pitchFamily="66" charset="0"/>
              </a:defRPr>
            </a:lvl1pPr>
            <a:lvl2pPr marL="770542" indent="-296362">
              <a:defRPr sz="2900" b="1">
                <a:solidFill>
                  <a:schemeClr val="bg2"/>
                </a:solidFill>
                <a:latin typeface="Comic Sans MS" panose="030F0702030302020204" pitchFamily="66" charset="0"/>
              </a:defRPr>
            </a:lvl2pPr>
            <a:lvl3pPr marL="1185450" indent="-237090">
              <a:defRPr sz="2900" b="1">
                <a:solidFill>
                  <a:schemeClr val="bg2"/>
                </a:solidFill>
                <a:latin typeface="Comic Sans MS" panose="030F0702030302020204" pitchFamily="66" charset="0"/>
              </a:defRPr>
            </a:lvl3pPr>
            <a:lvl4pPr marL="1659629" indent="-237090">
              <a:defRPr sz="2900" b="1">
                <a:solidFill>
                  <a:schemeClr val="bg2"/>
                </a:solidFill>
                <a:latin typeface="Comic Sans MS" panose="030F0702030302020204" pitchFamily="66" charset="0"/>
              </a:defRPr>
            </a:lvl4pPr>
            <a:lvl5pPr marL="2133809" indent="-237090">
              <a:defRPr sz="2900" b="1">
                <a:solidFill>
                  <a:schemeClr val="bg2"/>
                </a:solidFill>
                <a:latin typeface="Comic Sans MS" panose="030F0702030302020204" pitchFamily="66" charset="0"/>
              </a:defRPr>
            </a:lvl5pPr>
            <a:lvl6pPr marL="2607990" indent="-237090" eaLnBrk="0" fontAlgn="base" hangingPunct="0">
              <a:spcBef>
                <a:spcPct val="0"/>
              </a:spcBef>
              <a:spcAft>
                <a:spcPct val="0"/>
              </a:spcAft>
              <a:defRPr sz="2900" b="1">
                <a:solidFill>
                  <a:schemeClr val="bg2"/>
                </a:solidFill>
                <a:latin typeface="Comic Sans MS" panose="030F0702030302020204" pitchFamily="66" charset="0"/>
              </a:defRPr>
            </a:lvl6pPr>
            <a:lvl7pPr marL="3082169" indent="-237090" eaLnBrk="0" fontAlgn="base" hangingPunct="0">
              <a:spcBef>
                <a:spcPct val="0"/>
              </a:spcBef>
              <a:spcAft>
                <a:spcPct val="0"/>
              </a:spcAft>
              <a:defRPr sz="2900" b="1">
                <a:solidFill>
                  <a:schemeClr val="bg2"/>
                </a:solidFill>
                <a:latin typeface="Comic Sans MS" panose="030F0702030302020204" pitchFamily="66" charset="0"/>
              </a:defRPr>
            </a:lvl7pPr>
            <a:lvl8pPr marL="3556349" indent="-237090" eaLnBrk="0" fontAlgn="base" hangingPunct="0">
              <a:spcBef>
                <a:spcPct val="0"/>
              </a:spcBef>
              <a:spcAft>
                <a:spcPct val="0"/>
              </a:spcAft>
              <a:defRPr sz="2900" b="1">
                <a:solidFill>
                  <a:schemeClr val="bg2"/>
                </a:solidFill>
                <a:latin typeface="Comic Sans MS" panose="030F0702030302020204" pitchFamily="66" charset="0"/>
              </a:defRPr>
            </a:lvl8pPr>
            <a:lvl9pPr marL="4030529" indent="-237090" eaLnBrk="0" fontAlgn="base" hangingPunct="0">
              <a:spcBef>
                <a:spcPct val="0"/>
              </a:spcBef>
              <a:spcAft>
                <a:spcPct val="0"/>
              </a:spcAft>
              <a:defRPr sz="2900" b="1">
                <a:solidFill>
                  <a:schemeClr val="bg2"/>
                </a:solidFill>
                <a:latin typeface="Comic Sans MS" panose="030F0702030302020204" pitchFamily="66" charset="0"/>
              </a:defRPr>
            </a:lvl9pPr>
          </a:lstStyle>
          <a:p>
            <a:fld id="{1DF9DFA5-EBBF-4FBE-AF17-9341FDE28770}" type="slidenum">
              <a:rPr lang="es-ES_tradnl" altLang="es-ES">
                <a:solidFill>
                  <a:srgbClr val="E7E6E6"/>
                </a:solidFill>
              </a:rPr>
              <a:pPr/>
              <a:t>51</a:t>
            </a:fld>
            <a:endParaRPr lang="es-ES_tradnl" altLang="es-ES">
              <a:solidFill>
                <a:srgbClr val="E7E6E6"/>
              </a:solidFill>
            </a:endParaRPr>
          </a:p>
        </p:txBody>
      </p:sp>
      <p:sp>
        <p:nvSpPr>
          <p:cNvPr id="27651" name="Rectangle 2"/>
          <p:cNvSpPr>
            <a:spLocks noGrp="1" noRot="1" noChangeAspect="1" noChangeArrowheads="1" noTextEdit="1"/>
          </p:cNvSpPr>
          <p:nvPr>
            <p:ph type="sldImg"/>
          </p:nvPr>
        </p:nvSpPr>
        <p:spPr>
          <a:xfrm>
            <a:off x="393700" y="693738"/>
            <a:ext cx="6070600" cy="3416300"/>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3490581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614" y="8685214"/>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bg2"/>
                </a:solidFill>
                <a:latin typeface="Comic Sans MS" panose="030F0702030302020204" pitchFamily="66" charset="0"/>
              </a:defRPr>
            </a:lvl1pPr>
            <a:lvl2pPr marL="770542" indent="-296362">
              <a:defRPr sz="2900" b="1">
                <a:solidFill>
                  <a:schemeClr val="bg2"/>
                </a:solidFill>
                <a:latin typeface="Comic Sans MS" panose="030F0702030302020204" pitchFamily="66" charset="0"/>
              </a:defRPr>
            </a:lvl2pPr>
            <a:lvl3pPr marL="1185450" indent="-237090">
              <a:defRPr sz="2900" b="1">
                <a:solidFill>
                  <a:schemeClr val="bg2"/>
                </a:solidFill>
                <a:latin typeface="Comic Sans MS" panose="030F0702030302020204" pitchFamily="66" charset="0"/>
              </a:defRPr>
            </a:lvl3pPr>
            <a:lvl4pPr marL="1659629" indent="-237090">
              <a:defRPr sz="2900" b="1">
                <a:solidFill>
                  <a:schemeClr val="bg2"/>
                </a:solidFill>
                <a:latin typeface="Comic Sans MS" panose="030F0702030302020204" pitchFamily="66" charset="0"/>
              </a:defRPr>
            </a:lvl4pPr>
            <a:lvl5pPr marL="2133809" indent="-237090">
              <a:defRPr sz="2900" b="1">
                <a:solidFill>
                  <a:schemeClr val="bg2"/>
                </a:solidFill>
                <a:latin typeface="Comic Sans MS" panose="030F0702030302020204" pitchFamily="66" charset="0"/>
              </a:defRPr>
            </a:lvl5pPr>
            <a:lvl6pPr marL="2607990" indent="-237090" eaLnBrk="0" fontAlgn="base" hangingPunct="0">
              <a:spcBef>
                <a:spcPct val="0"/>
              </a:spcBef>
              <a:spcAft>
                <a:spcPct val="0"/>
              </a:spcAft>
              <a:defRPr sz="2900" b="1">
                <a:solidFill>
                  <a:schemeClr val="bg2"/>
                </a:solidFill>
                <a:latin typeface="Comic Sans MS" panose="030F0702030302020204" pitchFamily="66" charset="0"/>
              </a:defRPr>
            </a:lvl6pPr>
            <a:lvl7pPr marL="3082169" indent="-237090" eaLnBrk="0" fontAlgn="base" hangingPunct="0">
              <a:spcBef>
                <a:spcPct val="0"/>
              </a:spcBef>
              <a:spcAft>
                <a:spcPct val="0"/>
              </a:spcAft>
              <a:defRPr sz="2900" b="1">
                <a:solidFill>
                  <a:schemeClr val="bg2"/>
                </a:solidFill>
                <a:latin typeface="Comic Sans MS" panose="030F0702030302020204" pitchFamily="66" charset="0"/>
              </a:defRPr>
            </a:lvl7pPr>
            <a:lvl8pPr marL="3556349" indent="-237090" eaLnBrk="0" fontAlgn="base" hangingPunct="0">
              <a:spcBef>
                <a:spcPct val="0"/>
              </a:spcBef>
              <a:spcAft>
                <a:spcPct val="0"/>
              </a:spcAft>
              <a:defRPr sz="2900" b="1">
                <a:solidFill>
                  <a:schemeClr val="bg2"/>
                </a:solidFill>
                <a:latin typeface="Comic Sans MS" panose="030F0702030302020204" pitchFamily="66" charset="0"/>
              </a:defRPr>
            </a:lvl8pPr>
            <a:lvl9pPr marL="4030529" indent="-237090" eaLnBrk="0" fontAlgn="base" hangingPunct="0">
              <a:spcBef>
                <a:spcPct val="0"/>
              </a:spcBef>
              <a:spcAft>
                <a:spcPct val="0"/>
              </a:spcAft>
              <a:defRPr sz="2900" b="1">
                <a:solidFill>
                  <a:schemeClr val="bg2"/>
                </a:solidFill>
                <a:latin typeface="Comic Sans MS" panose="030F0702030302020204" pitchFamily="66" charset="0"/>
              </a:defRPr>
            </a:lvl9pPr>
          </a:lstStyle>
          <a:p>
            <a:fld id="{1DF9DFA5-EBBF-4FBE-AF17-9341FDE28770}" type="slidenum">
              <a:rPr lang="es-ES_tradnl" altLang="es-ES">
                <a:solidFill>
                  <a:srgbClr val="E7E6E6"/>
                </a:solidFill>
              </a:rPr>
              <a:pPr/>
              <a:t>52</a:t>
            </a:fld>
            <a:endParaRPr lang="es-ES_tradnl" altLang="es-ES">
              <a:solidFill>
                <a:srgbClr val="E7E6E6"/>
              </a:solidFill>
            </a:endParaRPr>
          </a:p>
        </p:txBody>
      </p:sp>
      <p:sp>
        <p:nvSpPr>
          <p:cNvPr id="27651" name="Rectangle 2"/>
          <p:cNvSpPr>
            <a:spLocks noGrp="1" noRot="1" noChangeAspect="1" noChangeArrowheads="1" noTextEdit="1"/>
          </p:cNvSpPr>
          <p:nvPr>
            <p:ph type="sldImg"/>
          </p:nvPr>
        </p:nvSpPr>
        <p:spPr>
          <a:xfrm>
            <a:off x="393700" y="693738"/>
            <a:ext cx="6070600" cy="3416300"/>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991970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81013" y="1279525"/>
            <a:ext cx="6140450" cy="34544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2D98C740-AD4D-49CE-BC5B-14D3E8EDEDA3}" type="slidenum">
              <a:rPr lang="es-ES" smtClean="0">
                <a:solidFill>
                  <a:prstClr val="black"/>
                </a:solidFill>
              </a:rPr>
              <a:pPr/>
              <a:t>4</a:t>
            </a:fld>
            <a:endParaRPr lang="es-ES">
              <a:solidFill>
                <a:prstClr val="black"/>
              </a:solidFill>
            </a:endParaRPr>
          </a:p>
        </p:txBody>
      </p:sp>
    </p:spTree>
    <p:extLst>
      <p:ext uri="{BB962C8B-B14F-4D97-AF65-F5344CB8AC3E}">
        <p14:creationId xmlns:p14="http://schemas.microsoft.com/office/powerpoint/2010/main" val="2989220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614" y="8685214"/>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bg2"/>
                </a:solidFill>
                <a:latin typeface="Comic Sans MS" panose="030F0702030302020204" pitchFamily="66" charset="0"/>
              </a:defRPr>
            </a:lvl1pPr>
            <a:lvl2pPr marL="770542" indent="-296362">
              <a:defRPr sz="2900" b="1">
                <a:solidFill>
                  <a:schemeClr val="bg2"/>
                </a:solidFill>
                <a:latin typeface="Comic Sans MS" panose="030F0702030302020204" pitchFamily="66" charset="0"/>
              </a:defRPr>
            </a:lvl2pPr>
            <a:lvl3pPr marL="1185450" indent="-237090">
              <a:defRPr sz="2900" b="1">
                <a:solidFill>
                  <a:schemeClr val="bg2"/>
                </a:solidFill>
                <a:latin typeface="Comic Sans MS" panose="030F0702030302020204" pitchFamily="66" charset="0"/>
              </a:defRPr>
            </a:lvl3pPr>
            <a:lvl4pPr marL="1659629" indent="-237090">
              <a:defRPr sz="2900" b="1">
                <a:solidFill>
                  <a:schemeClr val="bg2"/>
                </a:solidFill>
                <a:latin typeface="Comic Sans MS" panose="030F0702030302020204" pitchFamily="66" charset="0"/>
              </a:defRPr>
            </a:lvl4pPr>
            <a:lvl5pPr marL="2133809" indent="-237090">
              <a:defRPr sz="2900" b="1">
                <a:solidFill>
                  <a:schemeClr val="bg2"/>
                </a:solidFill>
                <a:latin typeface="Comic Sans MS" panose="030F0702030302020204" pitchFamily="66" charset="0"/>
              </a:defRPr>
            </a:lvl5pPr>
            <a:lvl6pPr marL="2607990" indent="-237090" eaLnBrk="0" fontAlgn="base" hangingPunct="0">
              <a:spcBef>
                <a:spcPct val="0"/>
              </a:spcBef>
              <a:spcAft>
                <a:spcPct val="0"/>
              </a:spcAft>
              <a:defRPr sz="2900" b="1">
                <a:solidFill>
                  <a:schemeClr val="bg2"/>
                </a:solidFill>
                <a:latin typeface="Comic Sans MS" panose="030F0702030302020204" pitchFamily="66" charset="0"/>
              </a:defRPr>
            </a:lvl6pPr>
            <a:lvl7pPr marL="3082169" indent="-237090" eaLnBrk="0" fontAlgn="base" hangingPunct="0">
              <a:spcBef>
                <a:spcPct val="0"/>
              </a:spcBef>
              <a:spcAft>
                <a:spcPct val="0"/>
              </a:spcAft>
              <a:defRPr sz="2900" b="1">
                <a:solidFill>
                  <a:schemeClr val="bg2"/>
                </a:solidFill>
                <a:latin typeface="Comic Sans MS" panose="030F0702030302020204" pitchFamily="66" charset="0"/>
              </a:defRPr>
            </a:lvl7pPr>
            <a:lvl8pPr marL="3556349" indent="-237090" eaLnBrk="0" fontAlgn="base" hangingPunct="0">
              <a:spcBef>
                <a:spcPct val="0"/>
              </a:spcBef>
              <a:spcAft>
                <a:spcPct val="0"/>
              </a:spcAft>
              <a:defRPr sz="2900" b="1">
                <a:solidFill>
                  <a:schemeClr val="bg2"/>
                </a:solidFill>
                <a:latin typeface="Comic Sans MS" panose="030F0702030302020204" pitchFamily="66" charset="0"/>
              </a:defRPr>
            </a:lvl8pPr>
            <a:lvl9pPr marL="4030529" indent="-237090" eaLnBrk="0" fontAlgn="base" hangingPunct="0">
              <a:spcBef>
                <a:spcPct val="0"/>
              </a:spcBef>
              <a:spcAft>
                <a:spcPct val="0"/>
              </a:spcAft>
              <a:defRPr sz="2900" b="1">
                <a:solidFill>
                  <a:schemeClr val="bg2"/>
                </a:solidFill>
                <a:latin typeface="Comic Sans MS" panose="030F0702030302020204" pitchFamily="66" charset="0"/>
              </a:defRPr>
            </a:lvl9pPr>
          </a:lstStyle>
          <a:p>
            <a:fld id="{1DF9DFA5-EBBF-4FBE-AF17-9341FDE28770}" type="slidenum">
              <a:rPr lang="es-ES_tradnl" altLang="es-ES">
                <a:solidFill>
                  <a:srgbClr val="E7E6E6"/>
                </a:solidFill>
              </a:rPr>
              <a:pPr/>
              <a:t>53</a:t>
            </a:fld>
            <a:endParaRPr lang="es-ES_tradnl" altLang="es-ES">
              <a:solidFill>
                <a:srgbClr val="E7E6E6"/>
              </a:solidFill>
            </a:endParaRPr>
          </a:p>
        </p:txBody>
      </p:sp>
      <p:sp>
        <p:nvSpPr>
          <p:cNvPr id="27651" name="Rectangle 2"/>
          <p:cNvSpPr>
            <a:spLocks noGrp="1" noRot="1" noChangeAspect="1" noChangeArrowheads="1" noTextEdit="1"/>
          </p:cNvSpPr>
          <p:nvPr>
            <p:ph type="sldImg"/>
          </p:nvPr>
        </p:nvSpPr>
        <p:spPr>
          <a:xfrm>
            <a:off x="393700" y="693738"/>
            <a:ext cx="6070600" cy="3416300"/>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475631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614" y="8685214"/>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bg2"/>
                </a:solidFill>
                <a:latin typeface="Comic Sans MS" panose="030F0702030302020204" pitchFamily="66" charset="0"/>
              </a:defRPr>
            </a:lvl1pPr>
            <a:lvl2pPr marL="770542" indent="-296362">
              <a:defRPr sz="2900" b="1">
                <a:solidFill>
                  <a:schemeClr val="bg2"/>
                </a:solidFill>
                <a:latin typeface="Comic Sans MS" panose="030F0702030302020204" pitchFamily="66" charset="0"/>
              </a:defRPr>
            </a:lvl2pPr>
            <a:lvl3pPr marL="1185450" indent="-237090">
              <a:defRPr sz="2900" b="1">
                <a:solidFill>
                  <a:schemeClr val="bg2"/>
                </a:solidFill>
                <a:latin typeface="Comic Sans MS" panose="030F0702030302020204" pitchFamily="66" charset="0"/>
              </a:defRPr>
            </a:lvl3pPr>
            <a:lvl4pPr marL="1659629" indent="-237090">
              <a:defRPr sz="2900" b="1">
                <a:solidFill>
                  <a:schemeClr val="bg2"/>
                </a:solidFill>
                <a:latin typeface="Comic Sans MS" panose="030F0702030302020204" pitchFamily="66" charset="0"/>
              </a:defRPr>
            </a:lvl4pPr>
            <a:lvl5pPr marL="2133809" indent="-237090">
              <a:defRPr sz="2900" b="1">
                <a:solidFill>
                  <a:schemeClr val="bg2"/>
                </a:solidFill>
                <a:latin typeface="Comic Sans MS" panose="030F0702030302020204" pitchFamily="66" charset="0"/>
              </a:defRPr>
            </a:lvl5pPr>
            <a:lvl6pPr marL="2607990" indent="-237090" eaLnBrk="0" fontAlgn="base" hangingPunct="0">
              <a:spcBef>
                <a:spcPct val="0"/>
              </a:spcBef>
              <a:spcAft>
                <a:spcPct val="0"/>
              </a:spcAft>
              <a:defRPr sz="2900" b="1">
                <a:solidFill>
                  <a:schemeClr val="bg2"/>
                </a:solidFill>
                <a:latin typeface="Comic Sans MS" panose="030F0702030302020204" pitchFamily="66" charset="0"/>
              </a:defRPr>
            </a:lvl6pPr>
            <a:lvl7pPr marL="3082169" indent="-237090" eaLnBrk="0" fontAlgn="base" hangingPunct="0">
              <a:spcBef>
                <a:spcPct val="0"/>
              </a:spcBef>
              <a:spcAft>
                <a:spcPct val="0"/>
              </a:spcAft>
              <a:defRPr sz="2900" b="1">
                <a:solidFill>
                  <a:schemeClr val="bg2"/>
                </a:solidFill>
                <a:latin typeface="Comic Sans MS" panose="030F0702030302020204" pitchFamily="66" charset="0"/>
              </a:defRPr>
            </a:lvl7pPr>
            <a:lvl8pPr marL="3556349" indent="-237090" eaLnBrk="0" fontAlgn="base" hangingPunct="0">
              <a:spcBef>
                <a:spcPct val="0"/>
              </a:spcBef>
              <a:spcAft>
                <a:spcPct val="0"/>
              </a:spcAft>
              <a:defRPr sz="2900" b="1">
                <a:solidFill>
                  <a:schemeClr val="bg2"/>
                </a:solidFill>
                <a:latin typeface="Comic Sans MS" panose="030F0702030302020204" pitchFamily="66" charset="0"/>
              </a:defRPr>
            </a:lvl8pPr>
            <a:lvl9pPr marL="4030529" indent="-237090" eaLnBrk="0" fontAlgn="base" hangingPunct="0">
              <a:spcBef>
                <a:spcPct val="0"/>
              </a:spcBef>
              <a:spcAft>
                <a:spcPct val="0"/>
              </a:spcAft>
              <a:defRPr sz="2900" b="1">
                <a:solidFill>
                  <a:schemeClr val="bg2"/>
                </a:solidFill>
                <a:latin typeface="Comic Sans MS" panose="030F0702030302020204" pitchFamily="66" charset="0"/>
              </a:defRPr>
            </a:lvl9pPr>
          </a:lstStyle>
          <a:p>
            <a:fld id="{1DF9DFA5-EBBF-4FBE-AF17-9341FDE28770}" type="slidenum">
              <a:rPr lang="es-ES_tradnl" altLang="es-ES">
                <a:solidFill>
                  <a:srgbClr val="E7E6E6"/>
                </a:solidFill>
              </a:rPr>
              <a:pPr/>
              <a:t>54</a:t>
            </a:fld>
            <a:endParaRPr lang="es-ES_tradnl" altLang="es-ES">
              <a:solidFill>
                <a:srgbClr val="E7E6E6"/>
              </a:solidFill>
            </a:endParaRPr>
          </a:p>
        </p:txBody>
      </p:sp>
      <p:sp>
        <p:nvSpPr>
          <p:cNvPr id="27651" name="Rectangle 2"/>
          <p:cNvSpPr>
            <a:spLocks noGrp="1" noRot="1" noChangeAspect="1" noChangeArrowheads="1" noTextEdit="1"/>
          </p:cNvSpPr>
          <p:nvPr>
            <p:ph type="sldImg"/>
          </p:nvPr>
        </p:nvSpPr>
        <p:spPr>
          <a:xfrm>
            <a:off x="393700" y="693738"/>
            <a:ext cx="6070600" cy="3416300"/>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152141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4137052" y="8953242"/>
            <a:ext cx="3164921" cy="471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b="1">
                <a:solidFill>
                  <a:schemeClr val="bg2"/>
                </a:solidFill>
                <a:latin typeface="Comic Sans MS" panose="030F0702030302020204" pitchFamily="66" charset="0"/>
              </a:defRPr>
            </a:lvl1pPr>
            <a:lvl2pPr marL="804912" indent="-309582">
              <a:defRPr sz="3000" b="1">
                <a:solidFill>
                  <a:schemeClr val="bg2"/>
                </a:solidFill>
                <a:latin typeface="Comic Sans MS" panose="030F0702030302020204" pitchFamily="66" charset="0"/>
              </a:defRPr>
            </a:lvl2pPr>
            <a:lvl3pPr marL="1238326" indent="-247665">
              <a:defRPr sz="3000" b="1">
                <a:solidFill>
                  <a:schemeClr val="bg2"/>
                </a:solidFill>
                <a:latin typeface="Comic Sans MS" panose="030F0702030302020204" pitchFamily="66" charset="0"/>
              </a:defRPr>
            </a:lvl3pPr>
            <a:lvl4pPr marL="1733657" indent="-247665">
              <a:defRPr sz="3000" b="1">
                <a:solidFill>
                  <a:schemeClr val="bg2"/>
                </a:solidFill>
                <a:latin typeface="Comic Sans MS" panose="030F0702030302020204" pitchFamily="66" charset="0"/>
              </a:defRPr>
            </a:lvl4pPr>
            <a:lvl5pPr marL="2228987" indent="-247665">
              <a:defRPr sz="3000" b="1">
                <a:solidFill>
                  <a:schemeClr val="bg2"/>
                </a:solidFill>
                <a:latin typeface="Comic Sans MS" panose="030F0702030302020204" pitchFamily="66" charset="0"/>
              </a:defRPr>
            </a:lvl5pPr>
            <a:lvl6pPr marL="2724318" indent="-247665" eaLnBrk="0" fontAlgn="base" hangingPunct="0">
              <a:spcBef>
                <a:spcPct val="0"/>
              </a:spcBef>
              <a:spcAft>
                <a:spcPct val="0"/>
              </a:spcAft>
              <a:defRPr sz="3000" b="1">
                <a:solidFill>
                  <a:schemeClr val="bg2"/>
                </a:solidFill>
                <a:latin typeface="Comic Sans MS" panose="030F0702030302020204" pitchFamily="66" charset="0"/>
              </a:defRPr>
            </a:lvl6pPr>
            <a:lvl7pPr marL="3219648" indent="-247665" eaLnBrk="0" fontAlgn="base" hangingPunct="0">
              <a:spcBef>
                <a:spcPct val="0"/>
              </a:spcBef>
              <a:spcAft>
                <a:spcPct val="0"/>
              </a:spcAft>
              <a:defRPr sz="3000" b="1">
                <a:solidFill>
                  <a:schemeClr val="bg2"/>
                </a:solidFill>
                <a:latin typeface="Comic Sans MS" panose="030F0702030302020204" pitchFamily="66" charset="0"/>
              </a:defRPr>
            </a:lvl7pPr>
            <a:lvl8pPr marL="3714979" indent="-247665" eaLnBrk="0" fontAlgn="base" hangingPunct="0">
              <a:spcBef>
                <a:spcPct val="0"/>
              </a:spcBef>
              <a:spcAft>
                <a:spcPct val="0"/>
              </a:spcAft>
              <a:defRPr sz="3000" b="1">
                <a:solidFill>
                  <a:schemeClr val="bg2"/>
                </a:solidFill>
                <a:latin typeface="Comic Sans MS" panose="030F0702030302020204" pitchFamily="66" charset="0"/>
              </a:defRPr>
            </a:lvl8pPr>
            <a:lvl9pPr marL="4210309" indent="-247665" eaLnBrk="0" fontAlgn="base" hangingPunct="0">
              <a:spcBef>
                <a:spcPct val="0"/>
              </a:spcBef>
              <a:spcAft>
                <a:spcPct val="0"/>
              </a:spcAft>
              <a:defRPr sz="3000" b="1">
                <a:solidFill>
                  <a:schemeClr val="bg2"/>
                </a:solidFill>
                <a:latin typeface="Comic Sans MS" panose="030F0702030302020204" pitchFamily="66" charset="0"/>
              </a:defRPr>
            </a:lvl9pPr>
          </a:lstStyle>
          <a:p>
            <a:fld id="{1DF9DFA5-EBBF-4FBE-AF17-9341FDE28770}" type="slidenum">
              <a:rPr lang="es-ES_tradnl" altLang="es-ES">
                <a:solidFill>
                  <a:srgbClr val="808080"/>
                </a:solidFill>
              </a:rPr>
              <a:pPr/>
              <a:t>55</a:t>
            </a:fld>
            <a:endParaRPr lang="es-ES_tradnl" altLang="es-ES">
              <a:solidFill>
                <a:srgbClr val="808080"/>
              </a:solidFill>
            </a:endParaRPr>
          </a:p>
        </p:txBody>
      </p:sp>
      <p:sp>
        <p:nvSpPr>
          <p:cNvPr id="27651" name="Rectangle 2"/>
          <p:cNvSpPr>
            <a:spLocks noGrp="1" noRot="1" noChangeAspect="1" noChangeArrowheads="1" noTextEdit="1"/>
          </p:cNvSpPr>
          <p:nvPr>
            <p:ph type="sldImg"/>
          </p:nvPr>
        </p:nvSpPr>
        <p:spPr>
          <a:xfrm>
            <a:off x="522288" y="714375"/>
            <a:ext cx="6259512" cy="3521075"/>
          </a:xfrm>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mtClean="0"/>
          </a:p>
        </p:txBody>
      </p:sp>
    </p:spTree>
    <p:extLst>
      <p:ext uri="{BB962C8B-B14F-4D97-AF65-F5344CB8AC3E}">
        <p14:creationId xmlns:p14="http://schemas.microsoft.com/office/powerpoint/2010/main" val="185790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a:p>
        </p:txBody>
      </p:sp>
      <p:sp>
        <p:nvSpPr>
          <p:cNvPr id="4" name="3 Marcador de número de diapositiva"/>
          <p:cNvSpPr>
            <a:spLocks noGrp="1"/>
          </p:cNvSpPr>
          <p:nvPr>
            <p:ph type="sldNum" sz="quarter" idx="10"/>
          </p:nvPr>
        </p:nvSpPr>
        <p:spPr/>
        <p:txBody>
          <a:bodyPr/>
          <a:lstStyle/>
          <a:p>
            <a:pPr>
              <a:defRPr/>
            </a:pPr>
            <a:fld id="{96674849-B9A5-436F-B1BA-D3B7E12E5163}" type="slidenum">
              <a:rPr lang="es-ES" sz="1200" smtClean="0">
                <a:solidFill>
                  <a:prstClr val="black"/>
                </a:solidFill>
              </a:rPr>
              <a:pPr>
                <a:defRPr/>
              </a:pPr>
              <a:t>56</a:t>
            </a:fld>
            <a:endParaRPr lang="es-ES" sz="1200">
              <a:solidFill>
                <a:prstClr val="black"/>
              </a:solidFill>
            </a:endParaRPr>
          </a:p>
        </p:txBody>
      </p:sp>
    </p:spTree>
    <p:extLst>
      <p:ext uri="{BB962C8B-B14F-4D97-AF65-F5344CB8AC3E}">
        <p14:creationId xmlns:p14="http://schemas.microsoft.com/office/powerpoint/2010/main" val="1339446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780" indent="-285685" eaLnBrk="0" hangingPunct="0">
              <a:defRPr>
                <a:solidFill>
                  <a:schemeClr val="tx1"/>
                </a:solidFill>
                <a:latin typeface="Arial" panose="020B0604020202020204" pitchFamily="34" charset="0"/>
                <a:cs typeface="Arial" panose="020B0604020202020204" pitchFamily="34" charset="0"/>
              </a:defRPr>
            </a:lvl2pPr>
            <a:lvl3pPr marL="1142739" indent="-228548" eaLnBrk="0" hangingPunct="0">
              <a:defRPr>
                <a:solidFill>
                  <a:schemeClr val="tx1"/>
                </a:solidFill>
                <a:latin typeface="Arial" panose="020B0604020202020204" pitchFamily="34" charset="0"/>
                <a:cs typeface="Arial" panose="020B0604020202020204" pitchFamily="34" charset="0"/>
              </a:defRPr>
            </a:lvl3pPr>
            <a:lvl4pPr marL="1599835" indent="-228548" eaLnBrk="0" hangingPunct="0">
              <a:defRPr>
                <a:solidFill>
                  <a:schemeClr val="tx1"/>
                </a:solidFill>
                <a:latin typeface="Arial" panose="020B0604020202020204" pitchFamily="34" charset="0"/>
                <a:cs typeface="Arial" panose="020B0604020202020204" pitchFamily="34" charset="0"/>
              </a:defRPr>
            </a:lvl4pPr>
            <a:lvl5pPr marL="2056930" indent="-228548" eaLnBrk="0" hangingPunct="0">
              <a:defRPr>
                <a:solidFill>
                  <a:schemeClr val="tx1"/>
                </a:solidFill>
                <a:latin typeface="Arial" panose="020B0604020202020204" pitchFamily="34" charset="0"/>
                <a:cs typeface="Arial" panose="020B0604020202020204" pitchFamily="34" charset="0"/>
              </a:defRPr>
            </a:lvl5pPr>
            <a:lvl6pPr marL="2514027"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122"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218"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313"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C5AF3413-B08E-4977-AB27-CBC120C70724}" type="slidenum">
              <a:rPr lang="es-ES_tradnl" altLang="es-ES" sz="1200">
                <a:solidFill>
                  <a:srgbClr val="000000"/>
                </a:solidFill>
                <a:latin typeface="Calibri" panose="020F0502020204030204" pitchFamily="34" charset="0"/>
              </a:rPr>
              <a:pPr eaLnBrk="1" hangingPunct="1">
                <a:defRPr/>
              </a:pPr>
              <a:t>57</a:t>
            </a:fld>
            <a:endParaRPr lang="es-ES_tradnl" altLang="es-ES" sz="1200">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1380237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s-ES"/>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780" indent="-285685" eaLnBrk="0" hangingPunct="0">
              <a:defRPr>
                <a:solidFill>
                  <a:schemeClr val="tx1"/>
                </a:solidFill>
                <a:latin typeface="Arial" charset="0"/>
                <a:cs typeface="Arial" charset="0"/>
              </a:defRPr>
            </a:lvl2pPr>
            <a:lvl3pPr marL="1142739" indent="-228548" eaLnBrk="0" hangingPunct="0">
              <a:defRPr>
                <a:solidFill>
                  <a:schemeClr val="tx1"/>
                </a:solidFill>
                <a:latin typeface="Arial" charset="0"/>
                <a:cs typeface="Arial" charset="0"/>
              </a:defRPr>
            </a:lvl3pPr>
            <a:lvl4pPr marL="1599835" indent="-228548" eaLnBrk="0" hangingPunct="0">
              <a:defRPr>
                <a:solidFill>
                  <a:schemeClr val="tx1"/>
                </a:solidFill>
                <a:latin typeface="Arial" charset="0"/>
                <a:cs typeface="Arial" charset="0"/>
              </a:defRPr>
            </a:lvl4pPr>
            <a:lvl5pPr marL="2056930" indent="-228548" eaLnBrk="0" hangingPunct="0">
              <a:defRPr>
                <a:solidFill>
                  <a:schemeClr val="tx1"/>
                </a:solidFill>
                <a:latin typeface="Arial" charset="0"/>
                <a:cs typeface="Arial" charset="0"/>
              </a:defRPr>
            </a:lvl5pPr>
            <a:lvl6pPr marL="2514027" indent="-228548" eaLnBrk="0" fontAlgn="base" hangingPunct="0">
              <a:spcBef>
                <a:spcPct val="0"/>
              </a:spcBef>
              <a:spcAft>
                <a:spcPct val="0"/>
              </a:spcAft>
              <a:defRPr>
                <a:solidFill>
                  <a:schemeClr val="tx1"/>
                </a:solidFill>
                <a:latin typeface="Arial" charset="0"/>
                <a:cs typeface="Arial" charset="0"/>
              </a:defRPr>
            </a:lvl6pPr>
            <a:lvl7pPr marL="2971122" indent="-228548" eaLnBrk="0" fontAlgn="base" hangingPunct="0">
              <a:spcBef>
                <a:spcPct val="0"/>
              </a:spcBef>
              <a:spcAft>
                <a:spcPct val="0"/>
              </a:spcAft>
              <a:defRPr>
                <a:solidFill>
                  <a:schemeClr val="tx1"/>
                </a:solidFill>
                <a:latin typeface="Arial" charset="0"/>
                <a:cs typeface="Arial" charset="0"/>
              </a:defRPr>
            </a:lvl7pPr>
            <a:lvl8pPr marL="3428218" indent="-228548" eaLnBrk="0" fontAlgn="base" hangingPunct="0">
              <a:spcBef>
                <a:spcPct val="0"/>
              </a:spcBef>
              <a:spcAft>
                <a:spcPct val="0"/>
              </a:spcAft>
              <a:defRPr>
                <a:solidFill>
                  <a:schemeClr val="tx1"/>
                </a:solidFill>
                <a:latin typeface="Arial" charset="0"/>
                <a:cs typeface="Arial" charset="0"/>
              </a:defRPr>
            </a:lvl8pPr>
            <a:lvl9pPr marL="3885313" indent="-228548" eaLnBrk="0" fontAlgn="base" hangingPunct="0">
              <a:spcBef>
                <a:spcPct val="0"/>
              </a:spcBef>
              <a:spcAft>
                <a:spcPct val="0"/>
              </a:spcAft>
              <a:defRPr>
                <a:solidFill>
                  <a:schemeClr val="tx1"/>
                </a:solidFill>
                <a:latin typeface="Arial" charset="0"/>
                <a:cs typeface="Arial" charset="0"/>
              </a:defRPr>
            </a:lvl9pPr>
          </a:lstStyle>
          <a:p>
            <a:pPr eaLnBrk="1" hangingPunct="1">
              <a:defRPr/>
            </a:pPr>
            <a:fld id="{1414DE4A-2496-44A4-84CC-E8A3D34B1BCE}" type="slidenum">
              <a:rPr lang="es-ES" altLang="es-ES" sz="1200" smtClean="0">
                <a:solidFill>
                  <a:srgbClr val="000000"/>
                </a:solidFill>
              </a:rPr>
              <a:pPr eaLnBrk="1" hangingPunct="1">
                <a:defRPr/>
              </a:pPr>
              <a:t>58</a:t>
            </a:fld>
            <a:endParaRPr lang="es-ES" altLang="es-ES" sz="1200">
              <a:solidFill>
                <a:srgbClr val="000000"/>
              </a:solidFill>
            </a:endParaRPr>
          </a:p>
        </p:txBody>
      </p:sp>
    </p:spTree>
    <p:extLst>
      <p:ext uri="{BB962C8B-B14F-4D97-AF65-F5344CB8AC3E}">
        <p14:creationId xmlns:p14="http://schemas.microsoft.com/office/powerpoint/2010/main" val="2689012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s-ES"/>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780" indent="-285685" eaLnBrk="0" hangingPunct="0">
              <a:defRPr>
                <a:solidFill>
                  <a:schemeClr val="tx1"/>
                </a:solidFill>
                <a:latin typeface="Arial" charset="0"/>
                <a:cs typeface="Arial" charset="0"/>
              </a:defRPr>
            </a:lvl2pPr>
            <a:lvl3pPr marL="1142739" indent="-228548" eaLnBrk="0" hangingPunct="0">
              <a:defRPr>
                <a:solidFill>
                  <a:schemeClr val="tx1"/>
                </a:solidFill>
                <a:latin typeface="Arial" charset="0"/>
                <a:cs typeface="Arial" charset="0"/>
              </a:defRPr>
            </a:lvl3pPr>
            <a:lvl4pPr marL="1599835" indent="-228548" eaLnBrk="0" hangingPunct="0">
              <a:defRPr>
                <a:solidFill>
                  <a:schemeClr val="tx1"/>
                </a:solidFill>
                <a:latin typeface="Arial" charset="0"/>
                <a:cs typeface="Arial" charset="0"/>
              </a:defRPr>
            </a:lvl4pPr>
            <a:lvl5pPr marL="2056930" indent="-228548" eaLnBrk="0" hangingPunct="0">
              <a:defRPr>
                <a:solidFill>
                  <a:schemeClr val="tx1"/>
                </a:solidFill>
                <a:latin typeface="Arial" charset="0"/>
                <a:cs typeface="Arial" charset="0"/>
              </a:defRPr>
            </a:lvl5pPr>
            <a:lvl6pPr marL="2514027" indent="-228548" eaLnBrk="0" fontAlgn="base" hangingPunct="0">
              <a:spcBef>
                <a:spcPct val="0"/>
              </a:spcBef>
              <a:spcAft>
                <a:spcPct val="0"/>
              </a:spcAft>
              <a:defRPr>
                <a:solidFill>
                  <a:schemeClr val="tx1"/>
                </a:solidFill>
                <a:latin typeface="Arial" charset="0"/>
                <a:cs typeface="Arial" charset="0"/>
              </a:defRPr>
            </a:lvl6pPr>
            <a:lvl7pPr marL="2971122" indent="-228548" eaLnBrk="0" fontAlgn="base" hangingPunct="0">
              <a:spcBef>
                <a:spcPct val="0"/>
              </a:spcBef>
              <a:spcAft>
                <a:spcPct val="0"/>
              </a:spcAft>
              <a:defRPr>
                <a:solidFill>
                  <a:schemeClr val="tx1"/>
                </a:solidFill>
                <a:latin typeface="Arial" charset="0"/>
                <a:cs typeface="Arial" charset="0"/>
              </a:defRPr>
            </a:lvl7pPr>
            <a:lvl8pPr marL="3428218" indent="-228548" eaLnBrk="0" fontAlgn="base" hangingPunct="0">
              <a:spcBef>
                <a:spcPct val="0"/>
              </a:spcBef>
              <a:spcAft>
                <a:spcPct val="0"/>
              </a:spcAft>
              <a:defRPr>
                <a:solidFill>
                  <a:schemeClr val="tx1"/>
                </a:solidFill>
                <a:latin typeface="Arial" charset="0"/>
                <a:cs typeface="Arial" charset="0"/>
              </a:defRPr>
            </a:lvl8pPr>
            <a:lvl9pPr marL="3885313" indent="-228548" eaLnBrk="0" fontAlgn="base" hangingPunct="0">
              <a:spcBef>
                <a:spcPct val="0"/>
              </a:spcBef>
              <a:spcAft>
                <a:spcPct val="0"/>
              </a:spcAft>
              <a:defRPr>
                <a:solidFill>
                  <a:schemeClr val="tx1"/>
                </a:solidFill>
                <a:latin typeface="Arial" charset="0"/>
                <a:cs typeface="Arial" charset="0"/>
              </a:defRPr>
            </a:lvl9pPr>
          </a:lstStyle>
          <a:p>
            <a:pPr eaLnBrk="1" hangingPunct="1">
              <a:defRPr/>
            </a:pPr>
            <a:fld id="{1414DE4A-2496-44A4-84CC-E8A3D34B1BCE}" type="slidenum">
              <a:rPr lang="es-ES" altLang="es-ES" sz="1200" smtClean="0">
                <a:solidFill>
                  <a:srgbClr val="000000"/>
                </a:solidFill>
              </a:rPr>
              <a:pPr eaLnBrk="1" hangingPunct="1">
                <a:defRPr/>
              </a:pPr>
              <a:t>59</a:t>
            </a:fld>
            <a:endParaRPr lang="es-ES" altLang="es-ES" sz="1200">
              <a:solidFill>
                <a:srgbClr val="000000"/>
              </a:solidFill>
            </a:endParaRPr>
          </a:p>
        </p:txBody>
      </p:sp>
    </p:spTree>
    <p:extLst>
      <p:ext uri="{BB962C8B-B14F-4D97-AF65-F5344CB8AC3E}">
        <p14:creationId xmlns:p14="http://schemas.microsoft.com/office/powerpoint/2010/main" val="231849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FCD425F2-FE3C-4484-A611-F9EF34C4EBB2}" type="slidenum">
              <a:rPr lang="es-ES" sz="1200" smtClean="0">
                <a:solidFill>
                  <a:prstClr val="black"/>
                </a:solidFill>
              </a:rPr>
              <a:pPr>
                <a:defRPr/>
              </a:pPr>
              <a:t>60</a:t>
            </a:fld>
            <a:endParaRPr lang="es-ES" sz="1200">
              <a:solidFill>
                <a:prstClr val="black"/>
              </a:solidFill>
            </a:endParaRPr>
          </a:p>
        </p:txBody>
      </p:sp>
    </p:spTree>
    <p:extLst>
      <p:ext uri="{BB962C8B-B14F-4D97-AF65-F5344CB8AC3E}">
        <p14:creationId xmlns:p14="http://schemas.microsoft.com/office/powerpoint/2010/main" val="3915406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FCD425F2-FE3C-4484-A611-F9EF34C4EBB2}" type="slidenum">
              <a:rPr lang="es-ES" sz="1200" smtClean="0">
                <a:solidFill>
                  <a:prstClr val="black"/>
                </a:solidFill>
              </a:rPr>
              <a:pPr>
                <a:defRPr/>
              </a:pPr>
              <a:t>61</a:t>
            </a:fld>
            <a:endParaRPr lang="es-ES" sz="1200">
              <a:solidFill>
                <a:prstClr val="black"/>
              </a:solidFill>
            </a:endParaRPr>
          </a:p>
        </p:txBody>
      </p:sp>
    </p:spTree>
    <p:extLst>
      <p:ext uri="{BB962C8B-B14F-4D97-AF65-F5344CB8AC3E}">
        <p14:creationId xmlns:p14="http://schemas.microsoft.com/office/powerpoint/2010/main" val="1662634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FCD425F2-FE3C-4484-A611-F9EF34C4EBB2}" type="slidenum">
              <a:rPr lang="es-ES" sz="1200" smtClean="0">
                <a:solidFill>
                  <a:prstClr val="black"/>
                </a:solidFill>
              </a:rPr>
              <a:pPr>
                <a:defRPr/>
              </a:pPr>
              <a:t>62</a:t>
            </a:fld>
            <a:endParaRPr lang="es-ES" sz="1200">
              <a:solidFill>
                <a:prstClr val="black"/>
              </a:solidFill>
            </a:endParaRPr>
          </a:p>
        </p:txBody>
      </p:sp>
    </p:spTree>
    <p:extLst>
      <p:ext uri="{BB962C8B-B14F-4D97-AF65-F5344CB8AC3E}">
        <p14:creationId xmlns:p14="http://schemas.microsoft.com/office/powerpoint/2010/main" val="283642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7388" y="1143000"/>
            <a:ext cx="5486400" cy="30861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2D98C740-AD4D-49CE-BC5B-14D3E8EDEDA3}" type="slidenum">
              <a:rPr lang="es-ES" sz="1200" smtClean="0">
                <a:solidFill>
                  <a:prstClr val="black"/>
                </a:solidFill>
              </a:rPr>
              <a:pPr>
                <a:defRPr/>
              </a:pPr>
              <a:t>5</a:t>
            </a:fld>
            <a:endParaRPr lang="es-ES" sz="1200">
              <a:solidFill>
                <a:prstClr val="black"/>
              </a:solidFill>
            </a:endParaRPr>
          </a:p>
        </p:txBody>
      </p:sp>
    </p:spTree>
    <p:extLst>
      <p:ext uri="{BB962C8B-B14F-4D97-AF65-F5344CB8AC3E}">
        <p14:creationId xmlns:p14="http://schemas.microsoft.com/office/powerpoint/2010/main" val="1486046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AB337D84-6668-4D61-92D9-C7EA3A92031A}" type="slidenum">
              <a:rPr lang="es-ES" smtClean="0">
                <a:solidFill>
                  <a:prstClr val="black"/>
                </a:solidFill>
              </a:rPr>
              <a:pPr>
                <a:defRPr/>
              </a:pPr>
              <a:t>63</a:t>
            </a:fld>
            <a:endParaRPr lang="es-ES">
              <a:solidFill>
                <a:prstClr val="black"/>
              </a:solidFill>
            </a:endParaRPr>
          </a:p>
        </p:txBody>
      </p:sp>
    </p:spTree>
    <p:extLst>
      <p:ext uri="{BB962C8B-B14F-4D97-AF65-F5344CB8AC3E}">
        <p14:creationId xmlns:p14="http://schemas.microsoft.com/office/powerpoint/2010/main" val="3429386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6D5B5EC4-9CE1-4A34-96E1-E06EC60431E6}" type="slidenum">
              <a:rPr lang="es-ES" smtClean="0">
                <a:solidFill>
                  <a:prstClr val="black"/>
                </a:solidFill>
              </a:rPr>
              <a:pPr>
                <a:defRPr/>
              </a:pPr>
              <a:t>64</a:t>
            </a:fld>
            <a:endParaRPr lang="es-ES">
              <a:solidFill>
                <a:prstClr val="black"/>
              </a:solidFill>
            </a:endParaRPr>
          </a:p>
        </p:txBody>
      </p:sp>
    </p:spTree>
    <p:extLst>
      <p:ext uri="{BB962C8B-B14F-4D97-AF65-F5344CB8AC3E}">
        <p14:creationId xmlns:p14="http://schemas.microsoft.com/office/powerpoint/2010/main" val="3879113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7BB86038-60CC-4467-B10E-CCCF23FBFE3F}" type="slidenum">
              <a:rPr lang="es-ES" smtClean="0">
                <a:solidFill>
                  <a:prstClr val="black"/>
                </a:solidFill>
              </a:rPr>
              <a:pPr>
                <a:defRPr/>
              </a:pPr>
              <a:t>66</a:t>
            </a:fld>
            <a:endParaRPr lang="es-ES">
              <a:solidFill>
                <a:prstClr val="black"/>
              </a:solidFill>
            </a:endParaRPr>
          </a:p>
        </p:txBody>
      </p:sp>
    </p:spTree>
    <p:extLst>
      <p:ext uri="{BB962C8B-B14F-4D97-AF65-F5344CB8AC3E}">
        <p14:creationId xmlns:p14="http://schemas.microsoft.com/office/powerpoint/2010/main" val="2485134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7BB86038-60CC-4467-B10E-CCCF23FBFE3F}" type="slidenum">
              <a:rPr lang="es-ES" smtClean="0">
                <a:solidFill>
                  <a:prstClr val="black"/>
                </a:solidFill>
              </a:rPr>
              <a:pPr>
                <a:defRPr/>
              </a:pPr>
              <a:t>67</a:t>
            </a:fld>
            <a:endParaRPr lang="es-ES">
              <a:solidFill>
                <a:prstClr val="black"/>
              </a:solidFill>
            </a:endParaRPr>
          </a:p>
        </p:txBody>
      </p:sp>
    </p:spTree>
    <p:extLst>
      <p:ext uri="{BB962C8B-B14F-4D97-AF65-F5344CB8AC3E}">
        <p14:creationId xmlns:p14="http://schemas.microsoft.com/office/powerpoint/2010/main" val="379057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p>
        </p:txBody>
      </p:sp>
      <p:sp>
        <p:nvSpPr>
          <p:cNvPr id="4" name="3 Marcador de número de diapositiva"/>
          <p:cNvSpPr>
            <a:spLocks noGrp="1"/>
          </p:cNvSpPr>
          <p:nvPr>
            <p:ph type="sldNum" sz="quarter" idx="5"/>
          </p:nvPr>
        </p:nvSpPr>
        <p:spPr/>
        <p:txBody>
          <a:bodyPr/>
          <a:lstStyle/>
          <a:p>
            <a:pPr>
              <a:defRPr/>
            </a:pPr>
            <a:fld id="{7BB86038-60CC-4467-B10E-CCCF23FBFE3F}" type="slidenum">
              <a:rPr lang="es-ES" smtClean="0">
                <a:solidFill>
                  <a:prstClr val="black"/>
                </a:solidFill>
              </a:rPr>
              <a:pPr>
                <a:defRPr/>
              </a:pPr>
              <a:t>68</a:t>
            </a:fld>
            <a:endParaRPr lang="es-ES">
              <a:solidFill>
                <a:prstClr val="black"/>
              </a:solidFill>
            </a:endParaRPr>
          </a:p>
        </p:txBody>
      </p:sp>
    </p:spTree>
    <p:extLst>
      <p:ext uri="{BB962C8B-B14F-4D97-AF65-F5344CB8AC3E}">
        <p14:creationId xmlns:p14="http://schemas.microsoft.com/office/powerpoint/2010/main" val="4999812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595804EA-64B6-4A94-873B-A24850EC8027}" type="slidenum">
              <a:rPr lang="es-ES_tradnl" smtClean="0">
                <a:solidFill>
                  <a:srgbClr val="000000"/>
                </a:solidFill>
              </a:rPr>
              <a:pPr/>
              <a:t>69</a:t>
            </a:fld>
            <a:endParaRPr lang="es-ES_tradnl" smtClean="0">
              <a:solidFill>
                <a:srgbClr val="000000"/>
              </a:solidFill>
            </a:endParaRPr>
          </a:p>
        </p:txBody>
      </p:sp>
      <p:sp>
        <p:nvSpPr>
          <p:cNvPr id="420867" name="Rectangle 2"/>
          <p:cNvSpPr>
            <a:spLocks noGrp="1" noRot="1" noChangeAspect="1" noChangeArrowheads="1" noTextEdit="1"/>
          </p:cNvSpPr>
          <p:nvPr>
            <p:ph type="sldImg"/>
          </p:nvPr>
        </p:nvSpPr>
        <p:spPr>
          <a:xfrm>
            <a:off x="-249238" y="833438"/>
            <a:ext cx="7405688" cy="4167187"/>
          </a:xfrm>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775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780" indent="-285685" eaLnBrk="0" hangingPunct="0">
              <a:defRPr>
                <a:solidFill>
                  <a:schemeClr val="tx1"/>
                </a:solidFill>
                <a:latin typeface="Arial" panose="020B0604020202020204" pitchFamily="34" charset="0"/>
                <a:cs typeface="Arial" panose="020B0604020202020204" pitchFamily="34" charset="0"/>
              </a:defRPr>
            </a:lvl2pPr>
            <a:lvl3pPr marL="1142739" indent="-228548" eaLnBrk="0" hangingPunct="0">
              <a:defRPr>
                <a:solidFill>
                  <a:schemeClr val="tx1"/>
                </a:solidFill>
                <a:latin typeface="Arial" panose="020B0604020202020204" pitchFamily="34" charset="0"/>
                <a:cs typeface="Arial" panose="020B0604020202020204" pitchFamily="34" charset="0"/>
              </a:defRPr>
            </a:lvl3pPr>
            <a:lvl4pPr marL="1599835" indent="-228548" eaLnBrk="0" hangingPunct="0">
              <a:defRPr>
                <a:solidFill>
                  <a:schemeClr val="tx1"/>
                </a:solidFill>
                <a:latin typeface="Arial" panose="020B0604020202020204" pitchFamily="34" charset="0"/>
                <a:cs typeface="Arial" panose="020B0604020202020204" pitchFamily="34" charset="0"/>
              </a:defRPr>
            </a:lvl4pPr>
            <a:lvl5pPr marL="2056930" indent="-228548" eaLnBrk="0" hangingPunct="0">
              <a:defRPr>
                <a:solidFill>
                  <a:schemeClr val="tx1"/>
                </a:solidFill>
                <a:latin typeface="Arial" panose="020B0604020202020204" pitchFamily="34" charset="0"/>
                <a:cs typeface="Arial" panose="020B0604020202020204" pitchFamily="34" charset="0"/>
              </a:defRPr>
            </a:lvl5pPr>
            <a:lvl6pPr marL="2514027"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122"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218"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313" indent="-2285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C5AF3413-B08E-4977-AB27-CBC120C70724}" type="slidenum">
              <a:rPr lang="es-ES_tradnl" altLang="es-ES" sz="1200">
                <a:solidFill>
                  <a:srgbClr val="000000"/>
                </a:solidFill>
                <a:latin typeface="Calibri" panose="020F0502020204030204" pitchFamily="34" charset="0"/>
              </a:rPr>
              <a:pPr eaLnBrk="1" hangingPunct="1">
                <a:defRPr/>
              </a:pPr>
              <a:t>6</a:t>
            </a:fld>
            <a:endParaRPr lang="es-ES_tradnl" altLang="es-ES" sz="1200">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367782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F3CCE63B-BCE1-4B62-9F1B-00D8271FD88B}" type="slidenum">
              <a:rPr lang="es-ES" sz="1300" smtClean="0">
                <a:solidFill>
                  <a:prstClr val="black"/>
                </a:solidFill>
              </a:rPr>
              <a:pPr>
                <a:defRPr/>
              </a:pPr>
              <a:t>10</a:t>
            </a:fld>
            <a:endParaRPr lang="es-ES" sz="1300">
              <a:solidFill>
                <a:prstClr val="black"/>
              </a:solidFill>
            </a:endParaRPr>
          </a:p>
        </p:txBody>
      </p:sp>
    </p:spTree>
    <p:extLst>
      <p:ext uri="{BB962C8B-B14F-4D97-AF65-F5344CB8AC3E}">
        <p14:creationId xmlns:p14="http://schemas.microsoft.com/office/powerpoint/2010/main" val="384933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2D98C740-AD4D-49CE-BC5B-14D3E8EDEDA3}" type="slidenum">
              <a:rPr lang="es-ES" smtClean="0">
                <a:solidFill>
                  <a:prstClr val="black"/>
                </a:solidFill>
              </a:rPr>
              <a:pPr>
                <a:defRPr/>
              </a:pPr>
              <a:t>11</a:t>
            </a:fld>
            <a:endParaRPr lang="es-ES">
              <a:solidFill>
                <a:prstClr val="black"/>
              </a:solidFill>
            </a:endParaRPr>
          </a:p>
        </p:txBody>
      </p:sp>
    </p:spTree>
    <p:extLst>
      <p:ext uri="{BB962C8B-B14F-4D97-AF65-F5344CB8AC3E}">
        <p14:creationId xmlns:p14="http://schemas.microsoft.com/office/powerpoint/2010/main" val="3121870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F3CCE63B-BCE1-4B62-9F1B-00D8271FD88B}" type="slidenum">
              <a:rPr lang="es-ES" sz="1300" smtClean="0">
                <a:solidFill>
                  <a:prstClr val="black"/>
                </a:solidFill>
              </a:rPr>
              <a:pPr>
                <a:defRPr/>
              </a:pPr>
              <a:t>12</a:t>
            </a:fld>
            <a:endParaRPr lang="es-ES" sz="1300">
              <a:solidFill>
                <a:prstClr val="black"/>
              </a:solidFill>
            </a:endParaRPr>
          </a:p>
        </p:txBody>
      </p:sp>
    </p:spTree>
    <p:extLst>
      <p:ext uri="{BB962C8B-B14F-4D97-AF65-F5344CB8AC3E}">
        <p14:creationId xmlns:p14="http://schemas.microsoft.com/office/powerpoint/2010/main" val="14085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419240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42220360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08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2161889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764887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2082841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67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857937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0100600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80"/>
            <a:ext cx="10363200" cy="1470025"/>
          </a:xfrm>
          <a:prstGeom prst="rect">
            <a:avLst/>
          </a:prstGeo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Tree>
    <p:extLst>
      <p:ext uri="{BB962C8B-B14F-4D97-AF65-F5344CB8AC3E}">
        <p14:creationId xmlns:p14="http://schemas.microsoft.com/office/powerpoint/2010/main" val="40646608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4714758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55"/>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2683542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4299484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0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0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86713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2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2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41300024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941772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1162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0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7288896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0391821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567807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93"/>
            <a:ext cx="2743200" cy="5851525"/>
          </a:xfrm>
          <a:prstGeom prst="rect">
            <a:avLst/>
          </a:prstGeo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69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7670950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1016000" y="228600"/>
            <a:ext cx="10363200" cy="1162050"/>
          </a:xfrm>
          <a:prstGeom prst="rect">
            <a:avLst/>
          </a:prstGeom>
        </p:spPr>
        <p:txBody>
          <a:bodyPr/>
          <a:lstStyle/>
          <a:p>
            <a:r>
              <a:rPr lang="es-ES" smtClean="0"/>
              <a:t>Haga clic para modificar el estilo de título del patrón</a:t>
            </a:r>
            <a:endParaRPr lang="en-US"/>
          </a:p>
        </p:txBody>
      </p:sp>
      <p:sp>
        <p:nvSpPr>
          <p:cNvPr id="3" name="2 Marcador de gráfico"/>
          <p:cNvSpPr>
            <a:spLocks noGrp="1"/>
          </p:cNvSpPr>
          <p:nvPr>
            <p:ph type="chart" idx="1"/>
          </p:nvPr>
        </p:nvSpPr>
        <p:spPr>
          <a:xfrm>
            <a:off x="1524000" y="1828800"/>
            <a:ext cx="103632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279283113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78"/>
            <a:ext cx="10363200" cy="1470025"/>
          </a:xfrm>
          <a:prstGeom prst="rect">
            <a:avLst/>
          </a:prstGeo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Tree>
    <p:extLst>
      <p:ext uri="{BB962C8B-B14F-4D97-AF65-F5344CB8AC3E}">
        <p14:creationId xmlns:p14="http://schemas.microsoft.com/office/powerpoint/2010/main" val="17888049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1162832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53"/>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68394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761105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0394218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1061678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0190484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717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20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57348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1643149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3709781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91"/>
            <a:ext cx="2743200" cy="5851525"/>
          </a:xfrm>
          <a:prstGeom prst="rect">
            <a:avLst/>
          </a:prstGeo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91"/>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862567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2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3795155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97399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5537489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9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3549684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22117960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56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6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529788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288706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6276804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34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25397052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417823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23457982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3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93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4916313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34701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814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8462443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7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8442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8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8487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04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9254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192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98EB64C3-E567-47CA-8CD3-74DA6B6B1E6A}"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690C49F-DA19-4FAD-8B36-0ADE4F1322D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8760710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85B4D49-45BF-4D09-B89D-A58733DF7536}"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D87B369-3E78-4088-A3D8-B757E2C582A7}"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759890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9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4CA0384-E30F-4522-BA5C-7F54B703F81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BA6CD16-A896-4C05-A409-1D736DDA700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822752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0917CD36-3809-4F35-9AC5-2669AD38BF0E}"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F270579B-9948-4AFF-937D-67A7F38A0466}"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473383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315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D8F3E120-E43B-4CF7-9316-E1998F558465}"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39704F10-B8E0-4EA3-B2A0-FD298A49CA1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7065139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D4C2E397-2F1F-4797-A291-2602661D9D0D}"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FEE30EEB-8F03-48A8-8E3F-ACC504506AD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5638832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FA1FAF2-815B-4094-A949-3BBCC1690E9A}"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1747B30A-82CF-446B-9065-49C3220C4AB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3012341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BB2E311-0441-4BB1-AAD0-C43044FDE4AF}"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A0918AD-F886-4086-A7C1-4144FD2459A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6480243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4FCA604-805E-461E-927F-AEF15E59B6DD}"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22804FE-8ED7-4A56-AEA0-136700E59DE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3859884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29BF0E14-421B-4854-9F48-CA7A2AAB182C}"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519A342-E5C6-4C93-B472-D082886FE73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9059336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31"/>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73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22CB25C-89EF-4E34-8C0E-91B3A20BFC14}"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53EC8E2-66CD-43D9-8717-43832BE02880}"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1974205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1787" y="457200"/>
            <a:ext cx="11078308" cy="5708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15858240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3" y="457294"/>
            <a:ext cx="11070492" cy="739775"/>
          </a:xfrm>
        </p:spPr>
        <p:txBody>
          <a:bodyPr/>
          <a:lstStyle/>
          <a:p>
            <a:r>
              <a:rPr lang="en-US" smtClean="0"/>
              <a:t>Click to edit Master title style</a:t>
            </a:r>
            <a:endParaRPr lang="es-ES"/>
          </a:p>
        </p:txBody>
      </p:sp>
      <p:sp>
        <p:nvSpPr>
          <p:cNvPr id="3" name="Content Placeholder 2"/>
          <p:cNvSpPr>
            <a:spLocks noGrp="1"/>
          </p:cNvSpPr>
          <p:nvPr>
            <p:ph sz="half" idx="1"/>
          </p:nvPr>
        </p:nvSpPr>
        <p:spPr>
          <a:xfrm>
            <a:off x="601847" y="1412875"/>
            <a:ext cx="5400431"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quarter" idx="2"/>
          </p:nvPr>
        </p:nvSpPr>
        <p:spPr>
          <a:xfrm>
            <a:off x="6189847" y="1412875"/>
            <a:ext cx="5400431" cy="2300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Content Placeholder 4"/>
          <p:cNvSpPr>
            <a:spLocks noGrp="1"/>
          </p:cNvSpPr>
          <p:nvPr>
            <p:ph sz="quarter" idx="3"/>
          </p:nvPr>
        </p:nvSpPr>
        <p:spPr>
          <a:xfrm>
            <a:off x="6189847" y="3865657"/>
            <a:ext cx="5400431"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Tree>
    <p:extLst>
      <p:ext uri="{BB962C8B-B14F-4D97-AF65-F5344CB8AC3E}">
        <p14:creationId xmlns:p14="http://schemas.microsoft.com/office/powerpoint/2010/main" val="26877557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OverTx">
  <p:cSld name="Título y 2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3" y="457294"/>
            <a:ext cx="11070492" cy="73977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01847" y="1412875"/>
            <a:ext cx="5400431"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89847" y="1412875"/>
            <a:ext cx="5400431"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half" idx="3"/>
          </p:nvPr>
        </p:nvSpPr>
        <p:spPr>
          <a:xfrm>
            <a:off x="601836" y="3865657"/>
            <a:ext cx="10988431" cy="23002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49761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62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84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5786561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5852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4669932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2182"/>
            <a:ext cx="10363200" cy="1470025"/>
          </a:xfrm>
          <a:prstGeom prst="rect">
            <a:avLst/>
          </a:prstGeo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s-ES"/>
              <a:t>Haga clic para modificar el estilo de subtítulo del patrón</a:t>
            </a:r>
            <a:endParaRPr lang="en-US"/>
          </a:p>
        </p:txBody>
      </p:sp>
    </p:spTree>
    <p:extLst>
      <p:ext uri="{BB962C8B-B14F-4D97-AF65-F5344CB8AC3E}">
        <p14:creationId xmlns:p14="http://schemas.microsoft.com/office/powerpoint/2010/main" val="31460880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5885526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8657"/>
            <a:ext cx="10363200" cy="1362075"/>
          </a:xfrm>
          <a:prstGeom prst="rect">
            <a:avLst/>
          </a:prstGeo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30400089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8762723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4538"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4538"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4834055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976583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7959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5323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4807"/>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132874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9737744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1772070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6395"/>
            <a:ext cx="2743200" cy="5851525"/>
          </a:xfrm>
          <a:prstGeom prst="rect">
            <a:avLst/>
          </a:prstGeo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6395"/>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3705424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1016000" y="228600"/>
            <a:ext cx="10363200" cy="1162050"/>
          </a:xfrm>
          <a:prstGeom prst="rect">
            <a:avLst/>
          </a:prstGeom>
        </p:spPr>
        <p:txBody>
          <a:bodyPr/>
          <a:lstStyle/>
          <a:p>
            <a:r>
              <a:rPr lang="es-ES"/>
              <a:t>Haga clic para modificar el estilo de título del patrón</a:t>
            </a:r>
            <a:endParaRPr lang="en-US"/>
          </a:p>
        </p:txBody>
      </p:sp>
      <p:sp>
        <p:nvSpPr>
          <p:cNvPr id="3" name="2 Marcador de gráfico"/>
          <p:cNvSpPr>
            <a:spLocks noGrp="1"/>
          </p:cNvSpPr>
          <p:nvPr>
            <p:ph type="chart" idx="1"/>
          </p:nvPr>
        </p:nvSpPr>
        <p:spPr>
          <a:xfrm>
            <a:off x="1524000" y="1828800"/>
            <a:ext cx="10363200" cy="4114800"/>
          </a:xfrm>
          <a:prstGeom prst="rect">
            <a:avLst/>
          </a:prstGeom>
        </p:spPr>
        <p:txBody>
          <a:bodyPr/>
          <a:lstStyle/>
          <a:p>
            <a:pPr lvl="0"/>
            <a:endParaRPr lang="en-US" noProof="0"/>
          </a:p>
        </p:txBody>
      </p:sp>
    </p:spTree>
    <p:extLst>
      <p:ext uri="{BB962C8B-B14F-4D97-AF65-F5344CB8AC3E}">
        <p14:creationId xmlns:p14="http://schemas.microsoft.com/office/powerpoint/2010/main" val="315537931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3197"/>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98EB64C3-E567-47CA-8CD3-74DA6B6B1E6A}"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690C49F-DA19-4FAD-8B36-0ADE4F1322D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7824258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885B4D49-45BF-4D09-B89D-A58733DF7536}"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D87B369-3E78-4088-A3D8-B757E2C582A7}"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3817220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967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4CA0384-E30F-4522-BA5C-7F54B703F81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BA6CD16-A896-4C05-A409-1D736DDA700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2455838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0917CD36-3809-4F35-9AC5-2669AD38BF0E}"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F270579B-9948-4AFF-937D-67A7F38A0466}"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136466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35833875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521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52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D8F3E120-E43B-4CF7-9316-E1998F558465}"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39704F10-B8E0-4EA3-B2A0-FD298A49CA1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6694337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D4C2E397-2F1F-4797-A291-2602661D9D0D}"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FEE30EEB-8F03-48A8-8E3F-ACC504506AD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1270696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FA1FAF2-815B-4094-A949-3BBCC1690E9A}"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1747B30A-82CF-446B-9065-49C3220C4AB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3922653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5" y="27582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BB2E311-0441-4BB1-AAD0-C43044FDE4AF}"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A0918AD-F886-4086-A7C1-4144FD2459A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5721866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4FCA604-805E-461E-927F-AEF15E59B6DD}"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22804FE-8ED7-4A56-AEA0-136700E59DE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4709472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29BF0E14-421B-4854-9F48-CA7A2AAB182C}"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519A342-E5C6-4C93-B472-D082886FE73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9841838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7410"/>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741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422CB25C-89EF-4E34-8C0E-91B3A20BFC14}"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53EC8E2-66CD-43D9-8717-43832BE02880}"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1371274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1791" y="457200"/>
            <a:ext cx="11078308" cy="570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Tree>
    <p:extLst>
      <p:ext uri="{BB962C8B-B14F-4D97-AF65-F5344CB8AC3E}">
        <p14:creationId xmlns:p14="http://schemas.microsoft.com/office/powerpoint/2010/main" val="1250527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7" y="459973"/>
            <a:ext cx="11070492" cy="739775"/>
          </a:xfrm>
        </p:spPr>
        <p:txBody>
          <a:bodyPr/>
          <a:lstStyle/>
          <a:p>
            <a:r>
              <a:rPr lang="en-US"/>
              <a:t>Click to edit Master title style</a:t>
            </a:r>
            <a:endParaRPr lang="es-ES"/>
          </a:p>
        </p:txBody>
      </p:sp>
      <p:sp>
        <p:nvSpPr>
          <p:cNvPr id="3" name="Content Placeholder 2"/>
          <p:cNvSpPr>
            <a:spLocks noGrp="1"/>
          </p:cNvSpPr>
          <p:nvPr>
            <p:ph sz="half" idx="1"/>
          </p:nvPr>
        </p:nvSpPr>
        <p:spPr>
          <a:xfrm>
            <a:off x="601864" y="1412875"/>
            <a:ext cx="5400431"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quarter" idx="2"/>
          </p:nvPr>
        </p:nvSpPr>
        <p:spPr>
          <a:xfrm>
            <a:off x="6191633" y="1412875"/>
            <a:ext cx="5400431"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Content Placeholder 4"/>
          <p:cNvSpPr>
            <a:spLocks noGrp="1"/>
          </p:cNvSpPr>
          <p:nvPr>
            <p:ph sz="quarter" idx="3"/>
          </p:nvPr>
        </p:nvSpPr>
        <p:spPr>
          <a:xfrm>
            <a:off x="6191633" y="3868336"/>
            <a:ext cx="5400431"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Tree>
    <p:extLst>
      <p:ext uri="{BB962C8B-B14F-4D97-AF65-F5344CB8AC3E}">
        <p14:creationId xmlns:p14="http://schemas.microsoft.com/office/powerpoint/2010/main" val="17810248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cSld name="Título y 2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7" y="459973"/>
            <a:ext cx="11070492" cy="73977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601864" y="1412875"/>
            <a:ext cx="5400431" cy="2300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1633" y="1412875"/>
            <a:ext cx="5400431" cy="2300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601836" y="3868336"/>
            <a:ext cx="10988431" cy="23002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0560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13795408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334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4367595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74"/>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16812435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7964984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49"/>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16848873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657530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466"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66"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35357952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16692117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18416116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199"/>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126088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102146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8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7015116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21607460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12316578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87"/>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787"/>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3557131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3093414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830"/>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40508569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8134720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305"/>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3835919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11716716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637"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637"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3252219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1768429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3715591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20198951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455"/>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15662555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5916955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9069544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5043"/>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50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24208373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8040283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1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1465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74"/>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defTabSz="685800">
              <a:defRPr/>
            </a:pPr>
            <a:fld id="{D62A9B83-8EC7-4873-AFAF-3F3E802627AC}"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3D5CAA1A-54B1-458B-B3F4-2D3F242FCD57}" type="slidenum">
              <a:rPr lang="en-US" smtClean="0"/>
              <a:pPr defTabSz="685800">
                <a:defRPr/>
              </a:pPr>
              <a:t>‹#›</a:t>
            </a:fld>
            <a:endParaRPr lang="en-US"/>
          </a:p>
        </p:txBody>
      </p:sp>
    </p:spTree>
    <p:extLst>
      <p:ext uri="{BB962C8B-B14F-4D97-AF65-F5344CB8AC3E}">
        <p14:creationId xmlns:p14="http://schemas.microsoft.com/office/powerpoint/2010/main" val="12367746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C016C086-B5B0-4495-B685-584C067CAE94}"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C8C46FCF-3FAE-4E0D-83FD-B83E1606D65E}" type="slidenum">
              <a:rPr lang="en-US" smtClean="0"/>
              <a:pPr defTabSz="685800">
                <a:defRPr/>
              </a:pPr>
              <a:t>‹#›</a:t>
            </a:fld>
            <a:endParaRPr lang="en-US"/>
          </a:p>
        </p:txBody>
      </p:sp>
    </p:spTree>
    <p:extLst>
      <p:ext uri="{BB962C8B-B14F-4D97-AF65-F5344CB8AC3E}">
        <p14:creationId xmlns:p14="http://schemas.microsoft.com/office/powerpoint/2010/main" val="29754600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49"/>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defTabSz="685800">
              <a:defRPr/>
            </a:pPr>
            <a:fld id="{7E47316A-AFCD-43BA-8F08-8A9D1BE43916}"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28A77DB2-B71D-464D-A0E5-D0688531BF9B}" type="slidenum">
              <a:rPr lang="en-US" smtClean="0"/>
              <a:pPr defTabSz="685800">
                <a:defRPr/>
              </a:pPr>
              <a:t>‹#›</a:t>
            </a:fld>
            <a:endParaRPr lang="en-US"/>
          </a:p>
        </p:txBody>
      </p:sp>
    </p:spTree>
    <p:extLst>
      <p:ext uri="{BB962C8B-B14F-4D97-AF65-F5344CB8AC3E}">
        <p14:creationId xmlns:p14="http://schemas.microsoft.com/office/powerpoint/2010/main" val="3186526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2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25384161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3 Marcador de fecha"/>
          <p:cNvSpPr>
            <a:spLocks noGrp="1"/>
          </p:cNvSpPr>
          <p:nvPr>
            <p:ph type="dt" sz="half" idx="10"/>
          </p:nvPr>
        </p:nvSpPr>
        <p:spPr/>
        <p:txBody>
          <a:bodyPr/>
          <a:lstStyle>
            <a:lvl1pPr>
              <a:defRPr/>
            </a:lvl1pPr>
          </a:lstStyle>
          <a:p>
            <a:pPr defTabSz="685800">
              <a:defRPr/>
            </a:pPr>
            <a:fld id="{1EA8C7E9-84E7-4ABD-AD1E-97CC60234FEE}"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8D4828A6-B79D-4B22-A6B4-29E600E7696C}" type="slidenum">
              <a:rPr lang="en-US" smtClean="0"/>
              <a:pPr defTabSz="685800">
                <a:defRPr/>
              </a:pPr>
              <a:t>‹#›</a:t>
            </a:fld>
            <a:endParaRPr lang="en-US"/>
          </a:p>
        </p:txBody>
      </p:sp>
    </p:spTree>
    <p:extLst>
      <p:ext uri="{BB962C8B-B14F-4D97-AF65-F5344CB8AC3E}">
        <p14:creationId xmlns:p14="http://schemas.microsoft.com/office/powerpoint/2010/main" val="37836799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46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6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3 Marcador de fecha"/>
          <p:cNvSpPr>
            <a:spLocks noGrp="1"/>
          </p:cNvSpPr>
          <p:nvPr>
            <p:ph type="dt" sz="half" idx="10"/>
          </p:nvPr>
        </p:nvSpPr>
        <p:spPr/>
        <p:txBody>
          <a:bodyPr/>
          <a:lstStyle>
            <a:lvl1pPr>
              <a:defRPr/>
            </a:lvl1pPr>
          </a:lstStyle>
          <a:p>
            <a:pPr defTabSz="685800">
              <a:defRPr/>
            </a:pPr>
            <a:fld id="{03216536-24FE-4CEE-8BA7-DD9D22E5E146}"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defTabSz="685800">
              <a:defRPr/>
            </a:pPr>
            <a:fld id="{A195AEFD-6EAB-4B93-B7C9-FA3E8E941B66}" type="slidenum">
              <a:rPr lang="en-US" smtClean="0"/>
              <a:pPr defTabSz="685800">
                <a:defRPr/>
              </a:pPr>
              <a:t>‹#›</a:t>
            </a:fld>
            <a:endParaRPr lang="en-US"/>
          </a:p>
        </p:txBody>
      </p:sp>
    </p:spTree>
    <p:extLst>
      <p:ext uri="{BB962C8B-B14F-4D97-AF65-F5344CB8AC3E}">
        <p14:creationId xmlns:p14="http://schemas.microsoft.com/office/powerpoint/2010/main" val="36571495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defTabSz="685800">
              <a:defRPr/>
            </a:pPr>
            <a:fld id="{B9B0D016-75BE-40CC-8DB3-35AE2CB93B33}"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defTabSz="685800">
              <a:defRPr/>
            </a:pPr>
            <a:fld id="{3C2C9237-D80B-4D9A-ABAD-F50466F9BB3A}" type="slidenum">
              <a:rPr lang="en-US" smtClean="0"/>
              <a:pPr defTabSz="685800">
                <a:defRPr/>
              </a:pPr>
              <a:t>‹#›</a:t>
            </a:fld>
            <a:endParaRPr lang="en-US"/>
          </a:p>
        </p:txBody>
      </p:sp>
    </p:spTree>
    <p:extLst>
      <p:ext uri="{BB962C8B-B14F-4D97-AF65-F5344CB8AC3E}">
        <p14:creationId xmlns:p14="http://schemas.microsoft.com/office/powerpoint/2010/main" val="21621446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defTabSz="685800">
              <a:defRPr/>
            </a:pPr>
            <a:fld id="{C9E233AB-8091-4FEF-BF65-F852F9C24A97}"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defTabSz="685800">
              <a:defRPr/>
            </a:pPr>
            <a:fld id="{4BF9DC83-39A3-49D9-A8D7-790B6BCBED74}" type="slidenum">
              <a:rPr lang="en-US" smtClean="0"/>
              <a:pPr defTabSz="685800">
                <a:defRPr/>
              </a:pPr>
              <a:t>‹#›</a:t>
            </a:fld>
            <a:endParaRPr lang="en-US"/>
          </a:p>
        </p:txBody>
      </p:sp>
    </p:spTree>
    <p:extLst>
      <p:ext uri="{BB962C8B-B14F-4D97-AF65-F5344CB8AC3E}">
        <p14:creationId xmlns:p14="http://schemas.microsoft.com/office/powerpoint/2010/main" val="6948420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19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defTabSz="685800">
              <a:defRPr/>
            </a:pPr>
            <a:fld id="{6654CD50-01F5-4DD4-B91A-931567910BEB}"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007668F4-014E-4542-B374-5A4139447C68}" type="slidenum">
              <a:rPr lang="en-US" smtClean="0"/>
              <a:pPr defTabSz="685800">
                <a:defRPr/>
              </a:pPr>
              <a:t>‹#›</a:t>
            </a:fld>
            <a:endParaRPr lang="en-US"/>
          </a:p>
        </p:txBody>
      </p:sp>
    </p:spTree>
    <p:extLst>
      <p:ext uri="{BB962C8B-B14F-4D97-AF65-F5344CB8AC3E}">
        <p14:creationId xmlns:p14="http://schemas.microsoft.com/office/powerpoint/2010/main" val="21448353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defTabSz="685800">
              <a:defRPr/>
            </a:pPr>
            <a:fld id="{890E633C-EF25-41D7-A71B-3FD81EFEC6F5}"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B2A7D00C-B16F-416C-BCF4-B72DC166F225}" type="slidenum">
              <a:rPr lang="en-US" smtClean="0"/>
              <a:pPr defTabSz="685800">
                <a:defRPr/>
              </a:pPr>
              <a:t>‹#›</a:t>
            </a:fld>
            <a:endParaRPr lang="en-US"/>
          </a:p>
        </p:txBody>
      </p:sp>
    </p:spTree>
    <p:extLst>
      <p:ext uri="{BB962C8B-B14F-4D97-AF65-F5344CB8AC3E}">
        <p14:creationId xmlns:p14="http://schemas.microsoft.com/office/powerpoint/2010/main" val="4355047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25AC1E35-6438-4D44-8D0F-6722BE38D210}"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56044248-2EA4-405B-9835-3BD3DA3591CF}" type="slidenum">
              <a:rPr lang="en-US" smtClean="0"/>
              <a:pPr defTabSz="685800">
                <a:defRPr/>
              </a:pPr>
              <a:t>‹#›</a:t>
            </a:fld>
            <a:endParaRPr lang="en-US"/>
          </a:p>
        </p:txBody>
      </p:sp>
    </p:spTree>
    <p:extLst>
      <p:ext uri="{BB962C8B-B14F-4D97-AF65-F5344CB8AC3E}">
        <p14:creationId xmlns:p14="http://schemas.microsoft.com/office/powerpoint/2010/main" val="11634195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87"/>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787"/>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8A7EA5C4-4385-43BF-8DFA-1AA8C2D43073}"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550E1E10-4C53-41EA-9160-A2AAA8D899F4}" type="slidenum">
              <a:rPr lang="en-US" smtClean="0"/>
              <a:pPr defTabSz="685800">
                <a:defRPr/>
              </a:pPr>
              <a:t>‹#›</a:t>
            </a:fld>
            <a:endParaRPr lang="en-US"/>
          </a:p>
        </p:txBody>
      </p:sp>
    </p:spTree>
    <p:extLst>
      <p:ext uri="{BB962C8B-B14F-4D97-AF65-F5344CB8AC3E}">
        <p14:creationId xmlns:p14="http://schemas.microsoft.com/office/powerpoint/2010/main" val="4953446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2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409832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74"/>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defTabSz="685800">
              <a:defRPr/>
            </a:pPr>
            <a:fld id="{D62A9B83-8EC7-4873-AFAF-3F3E802627AC}"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3D5CAA1A-54B1-458B-B3F4-2D3F242FCD57}" type="slidenum">
              <a:rPr lang="en-US" smtClean="0"/>
              <a:pPr defTabSz="685800">
                <a:defRPr/>
              </a:pPr>
              <a:t>‹#›</a:t>
            </a:fld>
            <a:endParaRPr lang="en-US"/>
          </a:p>
        </p:txBody>
      </p:sp>
    </p:spTree>
    <p:extLst>
      <p:ext uri="{BB962C8B-B14F-4D97-AF65-F5344CB8AC3E}">
        <p14:creationId xmlns:p14="http://schemas.microsoft.com/office/powerpoint/2010/main" val="38066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18161159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C016C086-B5B0-4495-B685-584C067CAE94}"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C8C46FCF-3FAE-4E0D-83FD-B83E1606D65E}" type="slidenum">
              <a:rPr lang="en-US" smtClean="0"/>
              <a:pPr defTabSz="685800">
                <a:defRPr/>
              </a:pPr>
              <a:t>‹#›</a:t>
            </a:fld>
            <a:endParaRPr lang="en-US"/>
          </a:p>
        </p:txBody>
      </p:sp>
    </p:spTree>
    <p:extLst>
      <p:ext uri="{BB962C8B-B14F-4D97-AF65-F5344CB8AC3E}">
        <p14:creationId xmlns:p14="http://schemas.microsoft.com/office/powerpoint/2010/main" val="21331597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49"/>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defTabSz="685800">
              <a:defRPr/>
            </a:pPr>
            <a:fld id="{7E47316A-AFCD-43BA-8F08-8A9D1BE43916}"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28A77DB2-B71D-464D-A0E5-D0688531BF9B}" type="slidenum">
              <a:rPr lang="en-US" smtClean="0"/>
              <a:pPr defTabSz="685800">
                <a:defRPr/>
              </a:pPr>
              <a:t>‹#›</a:t>
            </a:fld>
            <a:endParaRPr lang="en-US"/>
          </a:p>
        </p:txBody>
      </p:sp>
    </p:spTree>
    <p:extLst>
      <p:ext uri="{BB962C8B-B14F-4D97-AF65-F5344CB8AC3E}">
        <p14:creationId xmlns:p14="http://schemas.microsoft.com/office/powerpoint/2010/main" val="30786191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3 Marcador de fecha"/>
          <p:cNvSpPr>
            <a:spLocks noGrp="1"/>
          </p:cNvSpPr>
          <p:nvPr>
            <p:ph type="dt" sz="half" idx="10"/>
          </p:nvPr>
        </p:nvSpPr>
        <p:spPr/>
        <p:txBody>
          <a:bodyPr/>
          <a:lstStyle>
            <a:lvl1pPr>
              <a:defRPr/>
            </a:lvl1pPr>
          </a:lstStyle>
          <a:p>
            <a:pPr defTabSz="685800">
              <a:defRPr/>
            </a:pPr>
            <a:fld id="{1EA8C7E9-84E7-4ABD-AD1E-97CC60234FEE}"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8D4828A6-B79D-4B22-A6B4-29E600E7696C}" type="slidenum">
              <a:rPr lang="en-US" smtClean="0"/>
              <a:pPr defTabSz="685800">
                <a:defRPr/>
              </a:pPr>
              <a:t>‹#›</a:t>
            </a:fld>
            <a:endParaRPr lang="en-US"/>
          </a:p>
        </p:txBody>
      </p:sp>
    </p:spTree>
    <p:extLst>
      <p:ext uri="{BB962C8B-B14F-4D97-AF65-F5344CB8AC3E}">
        <p14:creationId xmlns:p14="http://schemas.microsoft.com/office/powerpoint/2010/main" val="22461552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46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6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3 Marcador de fecha"/>
          <p:cNvSpPr>
            <a:spLocks noGrp="1"/>
          </p:cNvSpPr>
          <p:nvPr>
            <p:ph type="dt" sz="half" idx="10"/>
          </p:nvPr>
        </p:nvSpPr>
        <p:spPr/>
        <p:txBody>
          <a:bodyPr/>
          <a:lstStyle>
            <a:lvl1pPr>
              <a:defRPr/>
            </a:lvl1pPr>
          </a:lstStyle>
          <a:p>
            <a:pPr defTabSz="685800">
              <a:defRPr/>
            </a:pPr>
            <a:fld id="{03216536-24FE-4CEE-8BA7-DD9D22E5E146}"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defTabSz="685800">
              <a:defRPr/>
            </a:pPr>
            <a:fld id="{A195AEFD-6EAB-4B93-B7C9-FA3E8E941B66}" type="slidenum">
              <a:rPr lang="en-US" smtClean="0"/>
              <a:pPr defTabSz="685800">
                <a:defRPr/>
              </a:pPr>
              <a:t>‹#›</a:t>
            </a:fld>
            <a:endParaRPr lang="en-US"/>
          </a:p>
        </p:txBody>
      </p:sp>
    </p:spTree>
    <p:extLst>
      <p:ext uri="{BB962C8B-B14F-4D97-AF65-F5344CB8AC3E}">
        <p14:creationId xmlns:p14="http://schemas.microsoft.com/office/powerpoint/2010/main" val="10568972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defTabSz="685800">
              <a:defRPr/>
            </a:pPr>
            <a:fld id="{B9B0D016-75BE-40CC-8DB3-35AE2CB93B33}"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defTabSz="685800">
              <a:defRPr/>
            </a:pPr>
            <a:fld id="{3C2C9237-D80B-4D9A-ABAD-F50466F9BB3A}" type="slidenum">
              <a:rPr lang="en-US" smtClean="0"/>
              <a:pPr defTabSz="685800">
                <a:defRPr/>
              </a:pPr>
              <a:t>‹#›</a:t>
            </a:fld>
            <a:endParaRPr lang="en-US"/>
          </a:p>
        </p:txBody>
      </p:sp>
    </p:spTree>
    <p:extLst>
      <p:ext uri="{BB962C8B-B14F-4D97-AF65-F5344CB8AC3E}">
        <p14:creationId xmlns:p14="http://schemas.microsoft.com/office/powerpoint/2010/main" val="42448529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defTabSz="685800">
              <a:defRPr/>
            </a:pPr>
            <a:fld id="{C9E233AB-8091-4FEF-BF65-F852F9C24A97}"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defTabSz="685800">
              <a:defRPr/>
            </a:pPr>
            <a:fld id="{4BF9DC83-39A3-49D9-A8D7-790B6BCBED74}" type="slidenum">
              <a:rPr lang="en-US" smtClean="0"/>
              <a:pPr defTabSz="685800">
                <a:defRPr/>
              </a:pPr>
              <a:t>‹#›</a:t>
            </a:fld>
            <a:endParaRPr lang="en-US"/>
          </a:p>
        </p:txBody>
      </p:sp>
    </p:spTree>
    <p:extLst>
      <p:ext uri="{BB962C8B-B14F-4D97-AF65-F5344CB8AC3E}">
        <p14:creationId xmlns:p14="http://schemas.microsoft.com/office/powerpoint/2010/main" val="11106499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19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defTabSz="685800">
              <a:defRPr/>
            </a:pPr>
            <a:fld id="{6654CD50-01F5-4DD4-B91A-931567910BEB}"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007668F4-014E-4542-B374-5A4139447C68}" type="slidenum">
              <a:rPr lang="en-US" smtClean="0"/>
              <a:pPr defTabSz="685800">
                <a:defRPr/>
              </a:pPr>
              <a:t>‹#›</a:t>
            </a:fld>
            <a:endParaRPr lang="en-US"/>
          </a:p>
        </p:txBody>
      </p:sp>
    </p:spTree>
    <p:extLst>
      <p:ext uri="{BB962C8B-B14F-4D97-AF65-F5344CB8AC3E}">
        <p14:creationId xmlns:p14="http://schemas.microsoft.com/office/powerpoint/2010/main" val="40762102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defTabSz="685800">
              <a:defRPr/>
            </a:pPr>
            <a:fld id="{890E633C-EF25-41D7-A71B-3FD81EFEC6F5}"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defTabSz="685800">
              <a:defRPr/>
            </a:pPr>
            <a:fld id="{B2A7D00C-B16F-416C-BCF4-B72DC166F225}" type="slidenum">
              <a:rPr lang="en-US" smtClean="0"/>
              <a:pPr defTabSz="685800">
                <a:defRPr/>
              </a:pPr>
              <a:t>‹#›</a:t>
            </a:fld>
            <a:endParaRPr lang="en-US"/>
          </a:p>
        </p:txBody>
      </p:sp>
    </p:spTree>
    <p:extLst>
      <p:ext uri="{BB962C8B-B14F-4D97-AF65-F5344CB8AC3E}">
        <p14:creationId xmlns:p14="http://schemas.microsoft.com/office/powerpoint/2010/main" val="11063463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25AC1E35-6438-4D44-8D0F-6722BE38D210}"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56044248-2EA4-405B-9835-3BD3DA3591CF}" type="slidenum">
              <a:rPr lang="en-US" smtClean="0"/>
              <a:pPr defTabSz="685800">
                <a:defRPr/>
              </a:pPr>
              <a:t>‹#›</a:t>
            </a:fld>
            <a:endParaRPr lang="en-US"/>
          </a:p>
        </p:txBody>
      </p:sp>
    </p:spTree>
    <p:extLst>
      <p:ext uri="{BB962C8B-B14F-4D97-AF65-F5344CB8AC3E}">
        <p14:creationId xmlns:p14="http://schemas.microsoft.com/office/powerpoint/2010/main" val="12714899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87"/>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787"/>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defTabSz="685800">
              <a:defRPr/>
            </a:pPr>
            <a:fld id="{8A7EA5C4-4385-43BF-8DFA-1AA8C2D43073}"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defTabSz="685800">
              <a:defRPr/>
            </a:pPr>
            <a:fld id="{550E1E10-4C53-41EA-9160-A2AAA8D899F4}" type="slidenum">
              <a:rPr lang="en-US" smtClean="0"/>
              <a:pPr defTabSz="685800">
                <a:defRPr/>
              </a:pPr>
              <a:t>‹#›</a:t>
            </a:fld>
            <a:endParaRPr lang="en-US"/>
          </a:p>
        </p:txBody>
      </p:sp>
    </p:spTree>
    <p:extLst>
      <p:ext uri="{BB962C8B-B14F-4D97-AF65-F5344CB8AC3E}">
        <p14:creationId xmlns:p14="http://schemas.microsoft.com/office/powerpoint/2010/main" val="4289562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23163598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613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2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824640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2"/>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98EB64C3-E567-47CA-8CD3-74DA6B6B1E6A}"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690C49F-DA19-4FAD-8B36-0ADE4F1322D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0830684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885B4D49-45BF-4D09-B89D-A58733DF7536}"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D87B369-3E78-4088-A3D8-B757E2C582A7}"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4494821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07"/>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4CA0384-E30F-4522-BA5C-7F54B703F81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BA6CD16-A896-4C05-A409-1D736DDA700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8830521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0917CD36-3809-4F35-9AC5-2669AD38BF0E}"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F270579B-9948-4AFF-937D-67A7F38A0466}"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0655708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D8F3E120-E43B-4CF7-9316-E1998F558465}"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39704F10-B8E0-4EA3-B2A0-FD298A49CA1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2667937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D4C2E397-2F1F-4797-A291-2602661D9D0D}"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FEE30EEB-8F03-48A8-8E3F-ACC504506AD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0622517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FA1FAF2-815B-4094-A949-3BBCC1690E9A}"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1747B30A-82CF-446B-9065-49C3220C4AB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463399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BB2E311-0441-4BB1-AAD0-C43044FDE4AF}"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A0918AD-F886-4086-A7C1-4144FD2459A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49934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3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38487305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4FCA604-805E-461E-927F-AEF15E59B6DD}"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22804FE-8ED7-4A56-AEA0-136700E59DE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9315561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29BF0E14-421B-4854-9F48-CA7A2AAB182C}"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519A342-E5C6-4C93-B472-D082886FE73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1452165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45"/>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745"/>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422CB25C-89EF-4E34-8C0E-91B3A20BFC14}"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53EC8E2-66CD-43D9-8717-43832BE02880}"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9496828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1787" y="457200"/>
            <a:ext cx="11078308" cy="570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Tree>
    <p:extLst>
      <p:ext uri="{BB962C8B-B14F-4D97-AF65-F5344CB8AC3E}">
        <p14:creationId xmlns:p14="http://schemas.microsoft.com/office/powerpoint/2010/main" val="35188995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3" y="457308"/>
            <a:ext cx="11070492" cy="739775"/>
          </a:xfrm>
        </p:spPr>
        <p:txBody>
          <a:bodyPr/>
          <a:lstStyle/>
          <a:p>
            <a:r>
              <a:rPr lang="en-US"/>
              <a:t>Click to edit Master title style</a:t>
            </a:r>
            <a:endParaRPr lang="es-ES"/>
          </a:p>
        </p:txBody>
      </p:sp>
      <p:sp>
        <p:nvSpPr>
          <p:cNvPr id="3" name="Content Placeholder 2"/>
          <p:cNvSpPr>
            <a:spLocks noGrp="1"/>
          </p:cNvSpPr>
          <p:nvPr>
            <p:ph sz="half" idx="1"/>
          </p:nvPr>
        </p:nvSpPr>
        <p:spPr>
          <a:xfrm>
            <a:off x="601857" y="1412875"/>
            <a:ext cx="5400431"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quarter" idx="2"/>
          </p:nvPr>
        </p:nvSpPr>
        <p:spPr>
          <a:xfrm>
            <a:off x="6189857" y="1412875"/>
            <a:ext cx="5400431"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Content Placeholder 4"/>
          <p:cNvSpPr>
            <a:spLocks noGrp="1"/>
          </p:cNvSpPr>
          <p:nvPr>
            <p:ph sz="quarter" idx="3"/>
          </p:nvPr>
        </p:nvSpPr>
        <p:spPr>
          <a:xfrm>
            <a:off x="6189857" y="3865671"/>
            <a:ext cx="5400431"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Tree>
    <p:extLst>
      <p:ext uri="{BB962C8B-B14F-4D97-AF65-F5344CB8AC3E}">
        <p14:creationId xmlns:p14="http://schemas.microsoft.com/office/powerpoint/2010/main" val="4241011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cSld name="Título y 2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3" y="457308"/>
            <a:ext cx="11070492" cy="73977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601857" y="1412875"/>
            <a:ext cx="5400431" cy="2300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89857" y="1412875"/>
            <a:ext cx="5400431" cy="23002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601836" y="3865671"/>
            <a:ext cx="10988431" cy="23002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414126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337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76E63DE6-B680-4D85-93DA-FD21F19DBDD5}"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B58F024-74D4-425C-85D4-B6DA2884E80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2754347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5980EEA6-5BCB-412F-9011-E8603F74B602}"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D5ACE11-B864-439E-B721-FB592B67CCD6}"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1995351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985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4A2857D-0908-4C2F-994A-ED38CF649DE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534E9D7-22FD-40F5-B7C7-209BE2F30AB7}"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124512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097A5519-EAD3-4B77-9FB6-1CAA415D76D2}"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D61E84B-3688-47DF-A12D-2ABDA6296452}"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046608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6101002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53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53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B8094D60-BC37-4FFF-A54B-5ABC0962999E}"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FE1302D1-82BD-4C80-BA24-0860B2EEF674}"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1407216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447EB7F8-15C8-4646-86EC-BE64803C3093}"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DD8AAF10-03C5-44B8-8521-3A7E83D0DA2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1374006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BCC6101-E276-4229-B032-9CBF8C3B282A}"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10539B2-F472-4422-8D92-58046711F5E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2052473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60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1117B51-75D7-49FC-B217-5490EC1E4861}"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3B02C79C-E2C3-470A-86DA-18FE0D2930E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9646394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34D5B54-9D8A-4479-8036-500386FA9539}"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F24722B6-22F1-4EC6-A9CE-5EA9B75863D5}"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869085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D21211D4-58C3-4A52-822F-BC46977BEAE4}"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513F525-107E-4688-A4C6-E7BD3D94EF2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1218390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758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758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E7974443-83B0-4CBC-ADBC-CDF156685D4B}"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90A2F9C-6757-49EB-AE3E-2C6395F95CDC}"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4794856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1435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4308"/>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40636649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186546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21563260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10783"/>
            <a:ext cx="103632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11413201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38154734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5956"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5956"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5241571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16510840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6810128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692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8736943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6887807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32151340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8513"/>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851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23557380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842720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2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2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39781461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_Main">
    <p:spTree>
      <p:nvGrpSpPr>
        <p:cNvPr id="1" name=""/>
        <p:cNvGrpSpPr/>
        <p:nvPr/>
      </p:nvGrpSpPr>
      <p:grpSpPr>
        <a:xfrm>
          <a:off x="0" y="0"/>
          <a:ext cx="0" cy="0"/>
          <a:chOff x="0" y="0"/>
          <a:chExt cx="0" cy="0"/>
        </a:xfrm>
      </p:grpSpPr>
      <p:sp>
        <p:nvSpPr>
          <p:cNvPr id="9" name="Рисунок 43">
            <a:extLst>
              <a:ext uri="{FF2B5EF4-FFF2-40B4-BE49-F238E27FC236}">
                <a16:creationId xmlns:a16="http://schemas.microsoft.com/office/drawing/2014/main" xmlns="" id="{54B4195A-3902-4644-A33D-5A523E7E7715}"/>
              </a:ext>
            </a:extLst>
          </p:cNvPr>
          <p:cNvSpPr>
            <a:spLocks noGrp="1"/>
          </p:cNvSpPr>
          <p:nvPr>
            <p:ph type="pic" sz="quarter" idx="35"/>
          </p:nvPr>
        </p:nvSpPr>
        <p:spPr>
          <a:xfrm>
            <a:off x="800856" y="-2747"/>
            <a:ext cx="11391144" cy="6857603"/>
          </a:xfrm>
          <a:custGeom>
            <a:avLst/>
            <a:gdLst>
              <a:gd name="connsiteX0" fmla="*/ 0 w 7729092"/>
              <a:gd name="connsiteY0" fmla="*/ 0 h 13717588"/>
              <a:gd name="connsiteX1" fmla="*/ 7729092 w 7729092"/>
              <a:gd name="connsiteY1" fmla="*/ 0 h 13717588"/>
              <a:gd name="connsiteX2" fmla="*/ 7729092 w 7729092"/>
              <a:gd name="connsiteY2" fmla="*/ 13717588 h 13717588"/>
              <a:gd name="connsiteX3" fmla="*/ 0 w 7729092"/>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7729092" h="13717588">
                <a:moveTo>
                  <a:pt x="0" y="0"/>
                </a:moveTo>
                <a:lnTo>
                  <a:pt x="7729092" y="0"/>
                </a:lnTo>
                <a:lnTo>
                  <a:pt x="7729092" y="13717588"/>
                </a:lnTo>
                <a:lnTo>
                  <a:pt x="0" y="13717588"/>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dirty="0"/>
            </a:lvl1pPr>
          </a:lstStyle>
          <a:p>
            <a:pPr lvl="0" algn="ctr"/>
            <a:endParaRPr lang="ru-RU" dirty="0"/>
          </a:p>
        </p:txBody>
      </p:sp>
      <p:sp>
        <p:nvSpPr>
          <p:cNvPr id="5" name="Заголовок 1">
            <a:extLst>
              <a:ext uri="{FF2B5EF4-FFF2-40B4-BE49-F238E27FC236}">
                <a16:creationId xmlns:a16="http://schemas.microsoft.com/office/drawing/2014/main" xmlns="" id="{14A99125-B8A2-0741-952C-C72013F7AB32}"/>
              </a:ext>
            </a:extLst>
          </p:cNvPr>
          <p:cNvSpPr>
            <a:spLocks noGrp="1"/>
          </p:cNvSpPr>
          <p:nvPr>
            <p:ph type="title" hasCustomPrompt="1"/>
          </p:nvPr>
        </p:nvSpPr>
        <p:spPr>
          <a:xfrm>
            <a:off x="6613828" y="4636128"/>
            <a:ext cx="4783515" cy="1503416"/>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r">
              <a:defRPr lang="ru-RU" sz="5400" b="1" dirty="0">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10" name="Текст 3">
            <a:extLst>
              <a:ext uri="{FF2B5EF4-FFF2-40B4-BE49-F238E27FC236}">
                <a16:creationId xmlns:a16="http://schemas.microsoft.com/office/drawing/2014/main" xmlns="" id="{1469D39D-EE19-464A-B3A5-F4E01B780054}"/>
              </a:ext>
            </a:extLst>
          </p:cNvPr>
          <p:cNvSpPr>
            <a:spLocks noGrp="1"/>
          </p:cNvSpPr>
          <p:nvPr>
            <p:ph type="body" sz="quarter" idx="47" hasCustomPrompt="1"/>
          </p:nvPr>
        </p:nvSpPr>
        <p:spPr>
          <a:xfrm rot="16200000">
            <a:off x="-2425175" y="3198295"/>
            <a:ext cx="5667768" cy="461411"/>
          </a:xfrm>
          <a:prstGeom prst="rect">
            <a:avLst/>
          </a:prstGeom>
        </p:spPr>
        <p:txBody>
          <a:bodyPr anchor="ctr"/>
          <a:lstStyle>
            <a:lvl1pPr algn="l">
              <a:lnSpc>
                <a:spcPct val="120000"/>
              </a:lnSpc>
              <a:spcBef>
                <a:spcPts val="636"/>
              </a:spcBef>
              <a:defRPr lang="en-US" sz="1400" b="0" i="0" spc="0" baseline="0" dirty="0">
                <a:solidFill>
                  <a:schemeClr val="tx2">
                    <a:lumMod val="10000"/>
                    <a:lumOff val="90000"/>
                  </a:schemeClr>
                </a:solidFill>
                <a:latin typeface="Tahoma" charset="0"/>
                <a:ea typeface="Tahoma" charset="0"/>
                <a:cs typeface="Tahoma" charset="0"/>
              </a:defRPr>
            </a:lvl1pPr>
          </a:lstStyle>
          <a:p>
            <a:pPr marL="0" lvl="0" indent="0">
              <a:lnSpc>
                <a:spcPct val="150000"/>
              </a:lnSpc>
              <a:buNone/>
            </a:pPr>
            <a:r>
              <a:rPr lang="en-US" dirty="0"/>
              <a:t>GLOBAL TITTLE   I   2020</a:t>
            </a:r>
          </a:p>
        </p:txBody>
      </p:sp>
    </p:spTree>
    <p:extLst>
      <p:ext uri="{BB962C8B-B14F-4D97-AF65-F5344CB8AC3E}">
        <p14:creationId xmlns:p14="http://schemas.microsoft.com/office/powerpoint/2010/main" val="3068504323"/>
      </p:ext>
    </p:extLst>
  </p:cSld>
  <p:clrMapOvr>
    <a:masterClrMapping/>
  </p:clrMapOvr>
  <p:extLst>
    <p:ext uri="{DCECCB84-F9BA-43D5-87BE-67443E8EF086}">
      <p15:sldGuideLst xmlns:p15="http://schemas.microsoft.com/office/powerpoint/2012/main">
        <p15:guide id="1" pos="7681">
          <p15:clr>
            <a:srgbClr val="FBAE40"/>
          </p15:clr>
        </p15:guide>
        <p15:guide id="2" orient="horz" pos="4320">
          <p15:clr>
            <a:srgbClr val="FBAE40"/>
          </p15:clr>
        </p15:guide>
        <p15:guide id="3" pos="3825">
          <p15:clr>
            <a:srgbClr val="FBAE40"/>
          </p15:clr>
        </p15:guide>
        <p15:guide id="4" pos="11537">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26" name="Текст 3">
            <a:extLst>
              <a:ext uri="{FF2B5EF4-FFF2-40B4-BE49-F238E27FC236}">
                <a16:creationId xmlns:a16="http://schemas.microsoft.com/office/drawing/2014/main" xmlns="" id="{5A46628C-5AEB-C34E-83BE-D77A4BC9B46E}"/>
              </a:ext>
            </a:extLst>
          </p:cNvPr>
          <p:cNvSpPr>
            <a:spLocks noGrp="1"/>
          </p:cNvSpPr>
          <p:nvPr>
            <p:ph type="body" sz="quarter" idx="21" hasCustomPrompt="1"/>
          </p:nvPr>
        </p:nvSpPr>
        <p:spPr>
          <a:xfrm>
            <a:off x="973947" y="2025006"/>
            <a:ext cx="9966579"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975069" y="695499"/>
            <a:ext cx="9982517" cy="1013558"/>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l">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Tree>
    <p:extLst>
      <p:ext uri="{BB962C8B-B14F-4D97-AF65-F5344CB8AC3E}">
        <p14:creationId xmlns:p14="http://schemas.microsoft.com/office/powerpoint/2010/main" val="111988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9_Main">
    <p:spTree>
      <p:nvGrpSpPr>
        <p:cNvPr id="1" name=""/>
        <p:cNvGrpSpPr/>
        <p:nvPr/>
      </p:nvGrpSpPr>
      <p:grpSpPr>
        <a:xfrm>
          <a:off x="0" y="0"/>
          <a:ext cx="0" cy="0"/>
          <a:chOff x="0" y="0"/>
          <a:chExt cx="0" cy="0"/>
        </a:xfrm>
      </p:grpSpPr>
      <p:sp>
        <p:nvSpPr>
          <p:cNvPr id="26" name="Текст 3">
            <a:extLst>
              <a:ext uri="{FF2B5EF4-FFF2-40B4-BE49-F238E27FC236}">
                <a16:creationId xmlns:a16="http://schemas.microsoft.com/office/drawing/2014/main" xmlns="" id="{5A46628C-5AEB-C34E-83BE-D77A4BC9B46E}"/>
              </a:ext>
            </a:extLst>
          </p:cNvPr>
          <p:cNvSpPr>
            <a:spLocks noGrp="1"/>
          </p:cNvSpPr>
          <p:nvPr>
            <p:ph type="body" sz="quarter" idx="21" hasCustomPrompt="1"/>
          </p:nvPr>
        </p:nvSpPr>
        <p:spPr>
          <a:xfrm>
            <a:off x="973947" y="2859396"/>
            <a:ext cx="5129673"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975070" y="695498"/>
            <a:ext cx="5137876" cy="1647651"/>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l">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Tree>
    <p:extLst>
      <p:ext uri="{BB962C8B-B14F-4D97-AF65-F5344CB8AC3E}">
        <p14:creationId xmlns:p14="http://schemas.microsoft.com/office/powerpoint/2010/main" val="6352924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4_Main">
    <p:spTree>
      <p:nvGrpSpPr>
        <p:cNvPr id="1" name=""/>
        <p:cNvGrpSpPr/>
        <p:nvPr/>
      </p:nvGrpSpPr>
      <p:grpSpPr>
        <a:xfrm>
          <a:off x="0" y="0"/>
          <a:ext cx="0" cy="0"/>
          <a:chOff x="0" y="0"/>
          <a:chExt cx="0" cy="0"/>
        </a:xfrm>
      </p:grpSpPr>
      <p:sp>
        <p:nvSpPr>
          <p:cNvPr id="6" name="Текст 3">
            <a:extLst>
              <a:ext uri="{FF2B5EF4-FFF2-40B4-BE49-F238E27FC236}">
                <a16:creationId xmlns:a16="http://schemas.microsoft.com/office/drawing/2014/main" xmlns="" id="{C2B1A0D1-454B-B84C-967B-6CA202E5DB7D}"/>
              </a:ext>
            </a:extLst>
          </p:cNvPr>
          <p:cNvSpPr>
            <a:spLocks noGrp="1"/>
          </p:cNvSpPr>
          <p:nvPr>
            <p:ph type="body" sz="quarter" idx="21" hasCustomPrompt="1"/>
          </p:nvPr>
        </p:nvSpPr>
        <p:spPr>
          <a:xfrm>
            <a:off x="6048867" y="2859396"/>
            <a:ext cx="5129673"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7" name="Заголовок 1">
            <a:extLst>
              <a:ext uri="{FF2B5EF4-FFF2-40B4-BE49-F238E27FC236}">
                <a16:creationId xmlns:a16="http://schemas.microsoft.com/office/drawing/2014/main" xmlns="" id="{8FF758DC-18E1-324E-BC98-27A5B4FD61FA}"/>
              </a:ext>
            </a:extLst>
          </p:cNvPr>
          <p:cNvSpPr>
            <a:spLocks noGrp="1"/>
          </p:cNvSpPr>
          <p:nvPr>
            <p:ph type="title" hasCustomPrompt="1"/>
          </p:nvPr>
        </p:nvSpPr>
        <p:spPr>
          <a:xfrm>
            <a:off x="6040664" y="695498"/>
            <a:ext cx="5137876" cy="1647651"/>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9" name="Рисунок 8">
            <a:extLst>
              <a:ext uri="{FF2B5EF4-FFF2-40B4-BE49-F238E27FC236}">
                <a16:creationId xmlns:a16="http://schemas.microsoft.com/office/drawing/2014/main" xmlns="" id="{AC77A255-D2AC-0B42-A4FE-1F835B70FECA}"/>
              </a:ext>
            </a:extLst>
          </p:cNvPr>
          <p:cNvSpPr>
            <a:spLocks noGrp="1"/>
          </p:cNvSpPr>
          <p:nvPr>
            <p:ph type="pic" sz="quarter" idx="45" hasCustomPrompt="1"/>
          </p:nvPr>
        </p:nvSpPr>
        <p:spPr>
          <a:xfrm>
            <a:off x="232582" y="1377397"/>
            <a:ext cx="5805361" cy="4205375"/>
          </a:xfrm>
          <a:custGeom>
            <a:avLst/>
            <a:gdLst>
              <a:gd name="connsiteX0" fmla="*/ 1788903 w 5805361"/>
              <a:gd name="connsiteY0" fmla="*/ 2644910 h 4205375"/>
              <a:gd name="connsiteX1" fmla="*/ 1448278 w 5805361"/>
              <a:gd name="connsiteY1" fmla="*/ 3209540 h 4205375"/>
              <a:gd name="connsiteX2" fmla="*/ 1535916 w 5805361"/>
              <a:gd name="connsiteY2" fmla="*/ 3627283 h 4205375"/>
              <a:gd name="connsiteX3" fmla="*/ 1783130 w 5805361"/>
              <a:gd name="connsiteY3" fmla="*/ 3766086 h 4205375"/>
              <a:gd name="connsiteX4" fmla="*/ 2025835 w 5805361"/>
              <a:gd name="connsiteY4" fmla="*/ 3646245 h 4205375"/>
              <a:gd name="connsiteX5" fmla="*/ 2126065 w 5805361"/>
              <a:gd name="connsiteY5" fmla="*/ 3201457 h 4205375"/>
              <a:gd name="connsiteX6" fmla="*/ 2043037 w 5805361"/>
              <a:gd name="connsiteY6" fmla="*/ 2790750 h 4205375"/>
              <a:gd name="connsiteX7" fmla="*/ 1788903 w 5805361"/>
              <a:gd name="connsiteY7" fmla="*/ 2644910 h 4205375"/>
              <a:gd name="connsiteX8" fmla="*/ 800612 w 5805361"/>
              <a:gd name="connsiteY8" fmla="*/ 0 h 4205375"/>
              <a:gd name="connsiteX9" fmla="*/ 1253736 w 5805361"/>
              <a:gd name="connsiteY9" fmla="*/ 111956 h 4205375"/>
              <a:gd name="connsiteX10" fmla="*/ 1512267 w 5805361"/>
              <a:gd name="connsiteY10" fmla="*/ 458185 h 4205375"/>
              <a:gd name="connsiteX11" fmla="*/ 1139695 w 5805361"/>
              <a:gd name="connsiteY11" fmla="*/ 546251 h 4205375"/>
              <a:gd name="connsiteX12" fmla="*/ 807561 w 5805361"/>
              <a:gd name="connsiteY12" fmla="*/ 330808 h 4205375"/>
              <a:gd name="connsiteX13" fmla="*/ 583551 w 5805361"/>
              <a:gd name="connsiteY13" fmla="*/ 390174 h 4205375"/>
              <a:gd name="connsiteX14" fmla="*/ 508721 w 5805361"/>
              <a:gd name="connsiteY14" fmla="*/ 539302 h 4205375"/>
              <a:gd name="connsiteX15" fmla="*/ 750465 w 5805361"/>
              <a:gd name="connsiteY15" fmla="*/ 740323 h 4205375"/>
              <a:gd name="connsiteX16" fmla="*/ 1072934 w 5805361"/>
              <a:gd name="connsiteY16" fmla="*/ 820940 h 4205375"/>
              <a:gd name="connsiteX17" fmla="*/ 1417630 w 5805361"/>
              <a:gd name="connsiteY17" fmla="*/ 978108 h 4205375"/>
              <a:gd name="connsiteX18" fmla="*/ 1421685 w 5805361"/>
              <a:gd name="connsiteY18" fmla="*/ 982535 h 4205375"/>
              <a:gd name="connsiteX19" fmla="*/ 1432518 w 5805361"/>
              <a:gd name="connsiteY19" fmla="*/ 968047 h 4205375"/>
              <a:gd name="connsiteX20" fmla="*/ 2787657 w 5805361"/>
              <a:gd name="connsiteY20" fmla="*/ 328969 h 4205375"/>
              <a:gd name="connsiteX21" fmla="*/ 3769543 w 5805361"/>
              <a:gd name="connsiteY21" fmla="*/ 628894 h 4205375"/>
              <a:gd name="connsiteX22" fmla="*/ 3880266 w 5805361"/>
              <a:gd name="connsiteY22" fmla="*/ 711691 h 4205375"/>
              <a:gd name="connsiteX23" fmla="*/ 3821901 w 5805361"/>
              <a:gd name="connsiteY23" fmla="*/ 517728 h 4205375"/>
              <a:gd name="connsiteX24" fmla="*/ 4208026 w 5805361"/>
              <a:gd name="connsiteY24" fmla="*/ 517728 h 4205375"/>
              <a:gd name="connsiteX25" fmla="*/ 4461452 w 5805361"/>
              <a:gd name="connsiteY25" fmla="*/ 1461504 h 4205375"/>
              <a:gd name="connsiteX26" fmla="*/ 4683040 w 5805361"/>
              <a:gd name="connsiteY26" fmla="*/ 517728 h 4205375"/>
              <a:gd name="connsiteX27" fmla="*/ 5014631 w 5805361"/>
              <a:gd name="connsiteY27" fmla="*/ 517728 h 4205375"/>
              <a:gd name="connsiteX28" fmla="*/ 5239976 w 5805361"/>
              <a:gd name="connsiteY28" fmla="*/ 1461504 h 4205375"/>
              <a:gd name="connsiteX29" fmla="*/ 5488235 w 5805361"/>
              <a:gd name="connsiteY29" fmla="*/ 517728 h 4205375"/>
              <a:gd name="connsiteX30" fmla="*/ 5805361 w 5805361"/>
              <a:gd name="connsiteY30" fmla="*/ 517728 h 4205375"/>
              <a:gd name="connsiteX31" fmla="*/ 5386703 w 5805361"/>
              <a:gd name="connsiteY31" fmla="*/ 1977176 h 4205375"/>
              <a:gd name="connsiteX32" fmla="*/ 5058241 w 5805361"/>
              <a:gd name="connsiteY32" fmla="*/ 1977176 h 4205375"/>
              <a:gd name="connsiteX33" fmla="*/ 4827596 w 5805361"/>
              <a:gd name="connsiteY33" fmla="*/ 993091 h 4205375"/>
              <a:gd name="connsiteX34" fmla="*/ 4598211 w 5805361"/>
              <a:gd name="connsiteY34" fmla="*/ 1977176 h 4205375"/>
              <a:gd name="connsiteX35" fmla="*/ 4538366 w 5805361"/>
              <a:gd name="connsiteY35" fmla="*/ 1977176 h 4205375"/>
              <a:gd name="connsiteX36" fmla="*/ 4543817 w 5805361"/>
              <a:gd name="connsiteY36" fmla="*/ 2085129 h 4205375"/>
              <a:gd name="connsiteX37" fmla="*/ 4405810 w 5805361"/>
              <a:gd name="connsiteY37" fmla="*/ 2768706 h 4205375"/>
              <a:gd name="connsiteX38" fmla="*/ 4365473 w 5805361"/>
              <a:gd name="connsiteY38" fmla="*/ 2852439 h 4205375"/>
              <a:gd name="connsiteX39" fmla="*/ 4713328 w 5805361"/>
              <a:gd name="connsiteY39" fmla="*/ 2852439 h 4205375"/>
              <a:gd name="connsiteX40" fmla="*/ 4713328 w 5805361"/>
              <a:gd name="connsiteY40" fmla="*/ 3094137 h 4205375"/>
              <a:gd name="connsiteX41" fmla="*/ 4363779 w 5805361"/>
              <a:gd name="connsiteY41" fmla="*/ 3094137 h 4205375"/>
              <a:gd name="connsiteX42" fmla="*/ 4363779 w 5805361"/>
              <a:gd name="connsiteY42" fmla="*/ 4205375 h 4205375"/>
              <a:gd name="connsiteX43" fmla="*/ 4070080 w 5805361"/>
              <a:gd name="connsiteY43" fmla="*/ 4205375 h 4205375"/>
              <a:gd name="connsiteX44" fmla="*/ 4070080 w 5805361"/>
              <a:gd name="connsiteY44" fmla="*/ 3282216 h 4205375"/>
              <a:gd name="connsiteX45" fmla="*/ 4029450 w 5805361"/>
              <a:gd name="connsiteY45" fmla="*/ 3326922 h 4205375"/>
              <a:gd name="connsiteX46" fmla="*/ 2787657 w 5805361"/>
              <a:gd name="connsiteY46" fmla="*/ 3841288 h 4205375"/>
              <a:gd name="connsiteX47" fmla="*/ 2391051 w 5805361"/>
              <a:gd name="connsiteY47" fmla="*/ 3796319 h 4205375"/>
              <a:gd name="connsiteX48" fmla="*/ 2312665 w 5805361"/>
              <a:gd name="connsiteY48" fmla="*/ 3775115 h 4205375"/>
              <a:gd name="connsiteX49" fmla="*/ 2290109 w 5805361"/>
              <a:gd name="connsiteY49" fmla="*/ 3808719 h 4205375"/>
              <a:gd name="connsiteX50" fmla="*/ 1780821 w 5805361"/>
              <a:gd name="connsiteY50" fmla="*/ 4040896 h 4205375"/>
              <a:gd name="connsiteX51" fmla="*/ 1274240 w 5805361"/>
              <a:gd name="connsiteY51" fmla="*/ 3797912 h 4205375"/>
              <a:gd name="connsiteX52" fmla="*/ 1093797 w 5805361"/>
              <a:gd name="connsiteY52" fmla="*/ 3200302 h 4205375"/>
              <a:gd name="connsiteX53" fmla="*/ 1141772 w 5805361"/>
              <a:gd name="connsiteY53" fmla="*/ 2876386 h 4205375"/>
              <a:gd name="connsiteX54" fmla="*/ 1179264 w 5805361"/>
              <a:gd name="connsiteY54" fmla="*/ 2788405 h 4205375"/>
              <a:gd name="connsiteX55" fmla="*/ 1153310 w 5805361"/>
              <a:gd name="connsiteY55" fmla="*/ 2729069 h 4205375"/>
              <a:gd name="connsiteX56" fmla="*/ 1031497 w 5805361"/>
              <a:gd name="connsiteY56" fmla="*/ 2085129 h 4205375"/>
              <a:gd name="connsiteX57" fmla="*/ 1036486 w 5805361"/>
              <a:gd name="connsiteY57" fmla="*/ 1986314 h 4205375"/>
              <a:gd name="connsiteX58" fmla="*/ 968042 w 5805361"/>
              <a:gd name="connsiteY58" fmla="*/ 2000767 h 4205375"/>
              <a:gd name="connsiteX59" fmla="*/ 803391 w 5805361"/>
              <a:gd name="connsiteY59" fmla="*/ 2011260 h 4205375"/>
              <a:gd name="connsiteX60" fmla="*/ 293486 w 5805361"/>
              <a:gd name="connsiteY60" fmla="*/ 1888597 h 4205375"/>
              <a:gd name="connsiteX61" fmla="*/ 0 w 5805361"/>
              <a:gd name="connsiteY61" fmla="*/ 1476194 h 4205375"/>
              <a:gd name="connsiteX62" fmla="*/ 382475 w 5805361"/>
              <a:gd name="connsiteY62" fmla="*/ 1398290 h 4205375"/>
              <a:gd name="connsiteX63" fmla="*/ 818681 w 5805361"/>
              <a:gd name="connsiteY63" fmla="*/ 1680452 h 4205375"/>
              <a:gd name="connsiteX64" fmla="*/ 1080438 w 5805361"/>
              <a:gd name="connsiteY64" fmla="*/ 1615168 h 4205375"/>
              <a:gd name="connsiteX65" fmla="*/ 1101915 w 5805361"/>
              <a:gd name="connsiteY65" fmla="*/ 1596094 h 4205375"/>
              <a:gd name="connsiteX66" fmla="*/ 1110451 w 5805361"/>
              <a:gd name="connsiteY66" fmla="*/ 1562901 h 4205375"/>
              <a:gd name="connsiteX67" fmla="*/ 1163269 w 5805361"/>
              <a:gd name="connsiteY67" fmla="*/ 1418585 h 4205375"/>
              <a:gd name="connsiteX68" fmla="*/ 1159089 w 5805361"/>
              <a:gd name="connsiteY68" fmla="*/ 1390545 h 4205375"/>
              <a:gd name="connsiteX69" fmla="*/ 1129509 w 5805361"/>
              <a:gd name="connsiteY69" fmla="*/ 1329477 h 4205375"/>
              <a:gd name="connsiteX70" fmla="*/ 934047 w 5805361"/>
              <a:gd name="connsiteY70" fmla="*/ 1227891 h 4205375"/>
              <a:gd name="connsiteX71" fmla="*/ 591685 w 5805361"/>
              <a:gd name="connsiteY71" fmla="*/ 1141671 h 4205375"/>
              <a:gd name="connsiteX72" fmla="*/ 306734 w 5805361"/>
              <a:gd name="connsiteY72" fmla="*/ 1026533 h 4205375"/>
              <a:gd name="connsiteX73" fmla="*/ 156500 w 5805361"/>
              <a:gd name="connsiteY73" fmla="*/ 842592 h 4205375"/>
              <a:gd name="connsiteX74" fmla="*/ 100077 w 5805361"/>
              <a:gd name="connsiteY74" fmla="*/ 589339 h 4205375"/>
              <a:gd name="connsiteX75" fmla="*/ 298122 w 5805361"/>
              <a:gd name="connsiteY75" fmla="*/ 160909 h 4205375"/>
              <a:gd name="connsiteX76" fmla="*/ 800612 w 5805361"/>
              <a:gd name="connsiteY76" fmla="*/ 0 h 42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805361" h="4205375">
                <a:moveTo>
                  <a:pt x="1788903" y="2644910"/>
                </a:moveTo>
                <a:cubicBezTo>
                  <a:pt x="1561819" y="2644910"/>
                  <a:pt x="1448278" y="2833120"/>
                  <a:pt x="1448278" y="3209540"/>
                </a:cubicBezTo>
                <a:cubicBezTo>
                  <a:pt x="1448278" y="3395500"/>
                  <a:pt x="1477490" y="3534748"/>
                  <a:pt x="1535916" y="3627283"/>
                </a:cubicBezTo>
                <a:cubicBezTo>
                  <a:pt x="1594340" y="3719819"/>
                  <a:pt x="1676745" y="3766086"/>
                  <a:pt x="1783130" y="3766086"/>
                </a:cubicBezTo>
                <a:cubicBezTo>
                  <a:pt x="1878113" y="3766086"/>
                  <a:pt x="1959015" y="3726139"/>
                  <a:pt x="2025835" y="3646245"/>
                </a:cubicBezTo>
                <a:cubicBezTo>
                  <a:pt x="2092655" y="3566350"/>
                  <a:pt x="2126065" y="3418088"/>
                  <a:pt x="2126065" y="3201457"/>
                </a:cubicBezTo>
                <a:cubicBezTo>
                  <a:pt x="2126065" y="3024878"/>
                  <a:pt x="2098389" y="2887975"/>
                  <a:pt x="2043037" y="2790750"/>
                </a:cubicBezTo>
                <a:cubicBezTo>
                  <a:pt x="1987686" y="2693523"/>
                  <a:pt x="1902974" y="2644910"/>
                  <a:pt x="1788903" y="2644910"/>
                </a:cubicBezTo>
                <a:close/>
                <a:moveTo>
                  <a:pt x="800612" y="0"/>
                </a:moveTo>
                <a:cubicBezTo>
                  <a:pt x="968434" y="0"/>
                  <a:pt x="1119476" y="37319"/>
                  <a:pt x="1253736" y="111956"/>
                </a:cubicBezTo>
                <a:cubicBezTo>
                  <a:pt x="1387996" y="186594"/>
                  <a:pt x="1474173" y="302004"/>
                  <a:pt x="1512267" y="458185"/>
                </a:cubicBezTo>
                <a:lnTo>
                  <a:pt x="1139695" y="546251"/>
                </a:lnTo>
                <a:cubicBezTo>
                  <a:pt x="1088325" y="402623"/>
                  <a:pt x="977613" y="330808"/>
                  <a:pt x="807561" y="330808"/>
                </a:cubicBezTo>
                <a:cubicBezTo>
                  <a:pt x="708107" y="330808"/>
                  <a:pt x="633438" y="350598"/>
                  <a:pt x="583551" y="390174"/>
                </a:cubicBezTo>
                <a:cubicBezTo>
                  <a:pt x="533666" y="429752"/>
                  <a:pt x="508721" y="479461"/>
                  <a:pt x="508721" y="539302"/>
                </a:cubicBezTo>
                <a:cubicBezTo>
                  <a:pt x="508721" y="633456"/>
                  <a:pt x="589303" y="700462"/>
                  <a:pt x="750465" y="740323"/>
                </a:cubicBezTo>
                <a:lnTo>
                  <a:pt x="1072934" y="820940"/>
                </a:lnTo>
                <a:cubicBezTo>
                  <a:pt x="1225036" y="859142"/>
                  <a:pt x="1339934" y="911531"/>
                  <a:pt x="1417630" y="978108"/>
                </a:cubicBezTo>
                <a:lnTo>
                  <a:pt x="1421685" y="982535"/>
                </a:lnTo>
                <a:lnTo>
                  <a:pt x="1432518" y="968047"/>
                </a:lnTo>
                <a:cubicBezTo>
                  <a:pt x="1754624" y="577747"/>
                  <a:pt x="2242087" y="328969"/>
                  <a:pt x="2787657" y="328969"/>
                </a:cubicBezTo>
                <a:cubicBezTo>
                  <a:pt x="3151370" y="328969"/>
                  <a:pt x="3489258" y="439537"/>
                  <a:pt x="3769543" y="628894"/>
                </a:cubicBezTo>
                <a:lnTo>
                  <a:pt x="3880266" y="711691"/>
                </a:lnTo>
                <a:lnTo>
                  <a:pt x="3821901" y="517728"/>
                </a:lnTo>
                <a:lnTo>
                  <a:pt x="4208026" y="517728"/>
                </a:lnTo>
                <a:lnTo>
                  <a:pt x="4461452" y="1461504"/>
                </a:lnTo>
                <a:lnTo>
                  <a:pt x="4683040" y="517728"/>
                </a:lnTo>
                <a:lnTo>
                  <a:pt x="5014631" y="517728"/>
                </a:lnTo>
                <a:lnTo>
                  <a:pt x="5239976" y="1461504"/>
                </a:lnTo>
                <a:lnTo>
                  <a:pt x="5488235" y="517728"/>
                </a:lnTo>
                <a:lnTo>
                  <a:pt x="5805361" y="517728"/>
                </a:lnTo>
                <a:lnTo>
                  <a:pt x="5386703" y="1977176"/>
                </a:lnTo>
                <a:lnTo>
                  <a:pt x="5058241" y="1977176"/>
                </a:lnTo>
                <a:lnTo>
                  <a:pt x="4827596" y="993091"/>
                </a:lnTo>
                <a:lnTo>
                  <a:pt x="4598211" y="1977176"/>
                </a:lnTo>
                <a:lnTo>
                  <a:pt x="4538366" y="1977176"/>
                </a:lnTo>
                <a:lnTo>
                  <a:pt x="4543817" y="2085129"/>
                </a:lnTo>
                <a:cubicBezTo>
                  <a:pt x="4543817" y="2327604"/>
                  <a:pt x="4494676" y="2558603"/>
                  <a:pt x="4405810" y="2768706"/>
                </a:cubicBezTo>
                <a:lnTo>
                  <a:pt x="4365473" y="2852439"/>
                </a:lnTo>
                <a:lnTo>
                  <a:pt x="4713328" y="2852439"/>
                </a:lnTo>
                <a:lnTo>
                  <a:pt x="4713328" y="3094137"/>
                </a:lnTo>
                <a:lnTo>
                  <a:pt x="4363779" y="3094137"/>
                </a:lnTo>
                <a:lnTo>
                  <a:pt x="4363779" y="4205375"/>
                </a:lnTo>
                <a:lnTo>
                  <a:pt x="4070080" y="4205375"/>
                </a:lnTo>
                <a:lnTo>
                  <a:pt x="4070080" y="3282216"/>
                </a:lnTo>
                <a:lnTo>
                  <a:pt x="4029450" y="3326922"/>
                </a:lnTo>
                <a:cubicBezTo>
                  <a:pt x="3711647" y="3644725"/>
                  <a:pt x="3272607" y="3841288"/>
                  <a:pt x="2787657" y="3841288"/>
                </a:cubicBezTo>
                <a:cubicBezTo>
                  <a:pt x="2651264" y="3841288"/>
                  <a:pt x="2518503" y="3825740"/>
                  <a:pt x="2391051" y="3796319"/>
                </a:cubicBezTo>
                <a:lnTo>
                  <a:pt x="2312665" y="3775115"/>
                </a:lnTo>
                <a:lnTo>
                  <a:pt x="2290109" y="3808719"/>
                </a:lnTo>
                <a:cubicBezTo>
                  <a:pt x="2162379" y="3963503"/>
                  <a:pt x="1992617" y="4040896"/>
                  <a:pt x="1780821" y="4040896"/>
                </a:cubicBezTo>
                <a:cubicBezTo>
                  <a:pt x="1563395" y="4040896"/>
                  <a:pt x="1394535" y="3959902"/>
                  <a:pt x="1274240" y="3797912"/>
                </a:cubicBezTo>
                <a:cubicBezTo>
                  <a:pt x="1153945" y="3635923"/>
                  <a:pt x="1093797" y="3436719"/>
                  <a:pt x="1093797" y="3200302"/>
                </a:cubicBezTo>
                <a:cubicBezTo>
                  <a:pt x="1093797" y="3082894"/>
                  <a:pt x="1109788" y="2974921"/>
                  <a:pt x="1141772" y="2876386"/>
                </a:cubicBezTo>
                <a:lnTo>
                  <a:pt x="1179264" y="2788405"/>
                </a:lnTo>
                <a:lnTo>
                  <a:pt x="1153310" y="2729069"/>
                </a:lnTo>
                <a:cubicBezTo>
                  <a:pt x="1074687" y="2529683"/>
                  <a:pt x="1031497" y="2312449"/>
                  <a:pt x="1031497" y="2085129"/>
                </a:cubicBezTo>
                <a:lnTo>
                  <a:pt x="1036486" y="1986314"/>
                </a:lnTo>
                <a:lnTo>
                  <a:pt x="968042" y="2000767"/>
                </a:lnTo>
                <a:cubicBezTo>
                  <a:pt x="915756" y="2007763"/>
                  <a:pt x="860873" y="2011260"/>
                  <a:pt x="803391" y="2011260"/>
                </a:cubicBezTo>
                <a:cubicBezTo>
                  <a:pt x="610174" y="2011260"/>
                  <a:pt x="440205" y="1970372"/>
                  <a:pt x="293486" y="1888597"/>
                </a:cubicBezTo>
                <a:cubicBezTo>
                  <a:pt x="146766" y="1806822"/>
                  <a:pt x="48938" y="1669354"/>
                  <a:pt x="0" y="1476194"/>
                </a:cubicBezTo>
                <a:lnTo>
                  <a:pt x="382475" y="1398290"/>
                </a:lnTo>
                <a:cubicBezTo>
                  <a:pt x="423059" y="1586398"/>
                  <a:pt x="568461" y="1680452"/>
                  <a:pt x="818681" y="1680452"/>
                </a:cubicBezTo>
                <a:cubicBezTo>
                  <a:pt x="934176" y="1680452"/>
                  <a:pt x="1021429" y="1658690"/>
                  <a:pt x="1080438" y="1615168"/>
                </a:cubicBezTo>
                <a:lnTo>
                  <a:pt x="1101915" y="1596094"/>
                </a:lnTo>
                <a:lnTo>
                  <a:pt x="1110451" y="1562901"/>
                </a:lnTo>
                <a:lnTo>
                  <a:pt x="1163269" y="1418585"/>
                </a:lnTo>
                <a:lnTo>
                  <a:pt x="1159089" y="1390545"/>
                </a:lnTo>
                <a:cubicBezTo>
                  <a:pt x="1152516" y="1369347"/>
                  <a:pt x="1142656" y="1348991"/>
                  <a:pt x="1129509" y="1329477"/>
                </a:cubicBezTo>
                <a:cubicBezTo>
                  <a:pt x="1103215" y="1290450"/>
                  <a:pt x="1038062" y="1256588"/>
                  <a:pt x="934047" y="1227891"/>
                </a:cubicBezTo>
                <a:lnTo>
                  <a:pt x="591685" y="1141671"/>
                </a:lnTo>
                <a:cubicBezTo>
                  <a:pt x="464258" y="1108398"/>
                  <a:pt x="369274" y="1070019"/>
                  <a:pt x="306734" y="1026533"/>
                </a:cubicBezTo>
                <a:cubicBezTo>
                  <a:pt x="244193" y="983046"/>
                  <a:pt x="194115" y="921733"/>
                  <a:pt x="156500" y="842592"/>
                </a:cubicBezTo>
                <a:cubicBezTo>
                  <a:pt x="118885" y="763452"/>
                  <a:pt x="100077" y="679035"/>
                  <a:pt x="100077" y="589339"/>
                </a:cubicBezTo>
                <a:cubicBezTo>
                  <a:pt x="100077" y="410991"/>
                  <a:pt x="166092" y="268181"/>
                  <a:pt x="298122" y="160909"/>
                </a:cubicBezTo>
                <a:cubicBezTo>
                  <a:pt x="430154" y="53637"/>
                  <a:pt x="597650" y="0"/>
                  <a:pt x="800612" y="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Tree>
    <p:extLst>
      <p:ext uri="{BB962C8B-B14F-4D97-AF65-F5344CB8AC3E}">
        <p14:creationId xmlns:p14="http://schemas.microsoft.com/office/powerpoint/2010/main" val="28662889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3_Main">
    <p:spTree>
      <p:nvGrpSpPr>
        <p:cNvPr id="1" name=""/>
        <p:cNvGrpSpPr/>
        <p:nvPr/>
      </p:nvGrpSpPr>
      <p:grpSpPr>
        <a:xfrm>
          <a:off x="0" y="0"/>
          <a:ext cx="0" cy="0"/>
          <a:chOff x="0" y="0"/>
          <a:chExt cx="0" cy="0"/>
        </a:xfrm>
      </p:grpSpPr>
      <p:sp>
        <p:nvSpPr>
          <p:cNvPr id="26" name="Текст 3">
            <a:extLst>
              <a:ext uri="{FF2B5EF4-FFF2-40B4-BE49-F238E27FC236}">
                <a16:creationId xmlns:a16="http://schemas.microsoft.com/office/drawing/2014/main" xmlns="" id="{5A46628C-5AEB-C34E-83BE-D77A4BC9B46E}"/>
              </a:ext>
            </a:extLst>
          </p:cNvPr>
          <p:cNvSpPr>
            <a:spLocks noGrp="1"/>
          </p:cNvSpPr>
          <p:nvPr>
            <p:ph type="body" sz="quarter" idx="21" hasCustomPrompt="1"/>
          </p:nvPr>
        </p:nvSpPr>
        <p:spPr>
          <a:xfrm>
            <a:off x="6048867" y="2859396"/>
            <a:ext cx="5129673"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6040664" y="695498"/>
            <a:ext cx="5137876" cy="1647651"/>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7" name="Рисунок 6">
            <a:extLst>
              <a:ext uri="{FF2B5EF4-FFF2-40B4-BE49-F238E27FC236}">
                <a16:creationId xmlns:a16="http://schemas.microsoft.com/office/drawing/2014/main" xmlns="" id="{300D6BD2-1DAD-4C4C-9F09-ECB6EA8BD06B}"/>
              </a:ext>
            </a:extLst>
          </p:cNvPr>
          <p:cNvSpPr>
            <a:spLocks noGrp="1"/>
          </p:cNvSpPr>
          <p:nvPr>
            <p:ph type="pic" sz="quarter" idx="45" hasCustomPrompt="1"/>
          </p:nvPr>
        </p:nvSpPr>
        <p:spPr>
          <a:xfrm>
            <a:off x="-1" y="1990555"/>
            <a:ext cx="5853848" cy="3943091"/>
          </a:xfrm>
          <a:custGeom>
            <a:avLst/>
            <a:gdLst>
              <a:gd name="connsiteX0" fmla="*/ 0 w 5853848"/>
              <a:gd name="connsiteY0" fmla="*/ 0 h 3943091"/>
              <a:gd name="connsiteX1" fmla="*/ 5701448 w 5853848"/>
              <a:gd name="connsiteY1" fmla="*/ 0 h 3943091"/>
              <a:gd name="connsiteX2" fmla="*/ 5853848 w 5853848"/>
              <a:gd name="connsiteY2" fmla="*/ 152401 h 3943091"/>
              <a:gd name="connsiteX3" fmla="*/ 5853848 w 5853848"/>
              <a:gd name="connsiteY3" fmla="*/ 1330515 h 3943091"/>
              <a:gd name="connsiteX4" fmla="*/ 5853848 w 5853848"/>
              <a:gd name="connsiteY4" fmla="*/ 3790690 h 3943091"/>
              <a:gd name="connsiteX5" fmla="*/ 5853848 w 5853848"/>
              <a:gd name="connsiteY5" fmla="*/ 3909082 h 3943091"/>
              <a:gd name="connsiteX6" fmla="*/ 5819839 w 5853848"/>
              <a:gd name="connsiteY6" fmla="*/ 3943091 h 3943091"/>
              <a:gd name="connsiteX7" fmla="*/ 5701448 w 5853848"/>
              <a:gd name="connsiteY7" fmla="*/ 3943091 h 3943091"/>
              <a:gd name="connsiteX8" fmla="*/ 0 w 5853848"/>
              <a:gd name="connsiteY8" fmla="*/ 3943091 h 394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848" h="3943091">
                <a:moveTo>
                  <a:pt x="0" y="0"/>
                </a:moveTo>
                <a:lnTo>
                  <a:pt x="5701448" y="0"/>
                </a:lnTo>
                <a:cubicBezTo>
                  <a:pt x="5785616" y="0"/>
                  <a:pt x="5853848" y="68232"/>
                  <a:pt x="5853848" y="152401"/>
                </a:cubicBezTo>
                <a:lnTo>
                  <a:pt x="5853848" y="1330515"/>
                </a:lnTo>
                <a:lnTo>
                  <a:pt x="5853848" y="3790690"/>
                </a:lnTo>
                <a:lnTo>
                  <a:pt x="5853848" y="3909082"/>
                </a:lnTo>
                <a:cubicBezTo>
                  <a:pt x="5853848" y="3927865"/>
                  <a:pt x="5838623" y="3943091"/>
                  <a:pt x="5819839" y="3943091"/>
                </a:cubicBezTo>
                <a:lnTo>
                  <a:pt x="5701448" y="3943091"/>
                </a:lnTo>
                <a:lnTo>
                  <a:pt x="0" y="394309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Tree>
    <p:extLst>
      <p:ext uri="{BB962C8B-B14F-4D97-AF65-F5344CB8AC3E}">
        <p14:creationId xmlns:p14="http://schemas.microsoft.com/office/powerpoint/2010/main" val="5797639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0_Main">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975069" y="695499"/>
            <a:ext cx="3666537" cy="2561268"/>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l">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13" name="Рисунок 12">
            <a:extLst>
              <a:ext uri="{FF2B5EF4-FFF2-40B4-BE49-F238E27FC236}">
                <a16:creationId xmlns:a16="http://schemas.microsoft.com/office/drawing/2014/main" xmlns="" id="{352949F9-9D10-0542-9A6D-5CBCA80DA0B0}"/>
              </a:ext>
            </a:extLst>
          </p:cNvPr>
          <p:cNvSpPr>
            <a:spLocks noGrp="1"/>
          </p:cNvSpPr>
          <p:nvPr>
            <p:ph type="pic" sz="quarter" idx="45" hasCustomPrompt="1"/>
          </p:nvPr>
        </p:nvSpPr>
        <p:spPr>
          <a:xfrm>
            <a:off x="6165073" y="1757943"/>
            <a:ext cx="3127256" cy="1325967"/>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12" name="Рисунок 11">
            <a:extLst>
              <a:ext uri="{FF2B5EF4-FFF2-40B4-BE49-F238E27FC236}">
                <a16:creationId xmlns:a16="http://schemas.microsoft.com/office/drawing/2014/main" xmlns="" id="{684DDF90-F221-0147-87B9-6E6091EDA92C}"/>
              </a:ext>
            </a:extLst>
          </p:cNvPr>
          <p:cNvSpPr>
            <a:spLocks noGrp="1"/>
          </p:cNvSpPr>
          <p:nvPr>
            <p:ph type="pic" sz="quarter" idx="46" hasCustomPrompt="1"/>
          </p:nvPr>
        </p:nvSpPr>
        <p:spPr>
          <a:xfrm>
            <a:off x="6165073" y="3349792"/>
            <a:ext cx="3127256" cy="1325967"/>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11" name="Рисунок 10">
            <a:extLst>
              <a:ext uri="{FF2B5EF4-FFF2-40B4-BE49-F238E27FC236}">
                <a16:creationId xmlns:a16="http://schemas.microsoft.com/office/drawing/2014/main" xmlns="" id="{DF851123-0D67-5C45-A78E-E828811B53E8}"/>
              </a:ext>
            </a:extLst>
          </p:cNvPr>
          <p:cNvSpPr>
            <a:spLocks noGrp="1"/>
          </p:cNvSpPr>
          <p:nvPr>
            <p:ph type="pic" sz="quarter" idx="47" hasCustomPrompt="1"/>
          </p:nvPr>
        </p:nvSpPr>
        <p:spPr>
          <a:xfrm>
            <a:off x="6165073" y="4941641"/>
            <a:ext cx="3127256" cy="1325967"/>
          </a:xfrm>
          <a:custGeom>
            <a:avLst/>
            <a:gdLst>
              <a:gd name="connsiteX0" fmla="*/ 0 w 3127256"/>
              <a:gd name="connsiteY0" fmla="*/ 0 h 1325967"/>
              <a:gd name="connsiteX1" fmla="*/ 3127256 w 3127256"/>
              <a:gd name="connsiteY1" fmla="*/ 0 h 1325967"/>
              <a:gd name="connsiteX2" fmla="*/ 3127256 w 3127256"/>
              <a:gd name="connsiteY2" fmla="*/ 1325967 h 1325967"/>
              <a:gd name="connsiteX3" fmla="*/ 0 w 3127256"/>
              <a:gd name="connsiteY3" fmla="*/ 1325967 h 1325967"/>
            </a:gdLst>
            <a:ahLst/>
            <a:cxnLst>
              <a:cxn ang="0">
                <a:pos x="connsiteX0" y="connsiteY0"/>
              </a:cxn>
              <a:cxn ang="0">
                <a:pos x="connsiteX1" y="connsiteY1"/>
              </a:cxn>
              <a:cxn ang="0">
                <a:pos x="connsiteX2" y="connsiteY2"/>
              </a:cxn>
              <a:cxn ang="0">
                <a:pos x="connsiteX3" y="connsiteY3"/>
              </a:cxn>
            </a:cxnLst>
            <a:rect l="l" t="t" r="r" b="b"/>
            <a:pathLst>
              <a:path w="3127256" h="1325967">
                <a:moveTo>
                  <a:pt x="0" y="0"/>
                </a:moveTo>
                <a:lnTo>
                  <a:pt x="3127256" y="0"/>
                </a:lnTo>
                <a:lnTo>
                  <a:pt x="3127256" y="1325967"/>
                </a:lnTo>
                <a:lnTo>
                  <a:pt x="0" y="132596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Tree>
    <p:extLst>
      <p:ext uri="{BB962C8B-B14F-4D97-AF65-F5344CB8AC3E}">
        <p14:creationId xmlns:p14="http://schemas.microsoft.com/office/powerpoint/2010/main" val="8701066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0_Main">
    <p:spTree>
      <p:nvGrpSpPr>
        <p:cNvPr id="1" name=""/>
        <p:cNvGrpSpPr/>
        <p:nvPr/>
      </p:nvGrpSpPr>
      <p:grpSpPr>
        <a:xfrm>
          <a:off x="0" y="0"/>
          <a:ext cx="0" cy="0"/>
          <a:chOff x="0" y="0"/>
          <a:chExt cx="0" cy="0"/>
        </a:xfrm>
      </p:grpSpPr>
      <p:sp>
        <p:nvSpPr>
          <p:cNvPr id="26" name="Текст 3">
            <a:extLst>
              <a:ext uri="{FF2B5EF4-FFF2-40B4-BE49-F238E27FC236}">
                <a16:creationId xmlns:a16="http://schemas.microsoft.com/office/drawing/2014/main" xmlns="" id="{5A46628C-5AEB-C34E-83BE-D77A4BC9B46E}"/>
              </a:ext>
            </a:extLst>
          </p:cNvPr>
          <p:cNvSpPr>
            <a:spLocks noGrp="1"/>
          </p:cNvSpPr>
          <p:nvPr>
            <p:ph type="body" sz="quarter" idx="21" hasCustomPrompt="1"/>
          </p:nvPr>
        </p:nvSpPr>
        <p:spPr>
          <a:xfrm>
            <a:off x="6048867" y="2859396"/>
            <a:ext cx="5129673"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6040664" y="695498"/>
            <a:ext cx="5137876" cy="1647651"/>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9" name="Рисунок 8">
            <a:extLst>
              <a:ext uri="{FF2B5EF4-FFF2-40B4-BE49-F238E27FC236}">
                <a16:creationId xmlns:a16="http://schemas.microsoft.com/office/drawing/2014/main" xmlns="" id="{D9563AF0-FC9B-6746-9D12-C336E7AAEEAA}"/>
              </a:ext>
            </a:extLst>
          </p:cNvPr>
          <p:cNvSpPr>
            <a:spLocks noGrp="1"/>
          </p:cNvSpPr>
          <p:nvPr>
            <p:ph type="pic" sz="quarter" idx="46" hasCustomPrompt="1"/>
          </p:nvPr>
        </p:nvSpPr>
        <p:spPr>
          <a:xfrm>
            <a:off x="166041" y="1310925"/>
            <a:ext cx="6143318" cy="4718622"/>
          </a:xfrm>
          <a:custGeom>
            <a:avLst/>
            <a:gdLst>
              <a:gd name="connsiteX0" fmla="*/ 1669673 w 6143318"/>
              <a:gd name="connsiteY0" fmla="*/ 4595028 h 4718622"/>
              <a:gd name="connsiteX1" fmla="*/ 1629957 w 6143318"/>
              <a:gd name="connsiteY1" fmla="*/ 4601394 h 4718622"/>
              <a:gd name="connsiteX2" fmla="*/ 1631546 w 6143318"/>
              <a:gd name="connsiteY2" fmla="*/ 4610944 h 4718622"/>
              <a:gd name="connsiteX3" fmla="*/ 1671262 w 6143318"/>
              <a:gd name="connsiteY3" fmla="*/ 4606169 h 4718622"/>
              <a:gd name="connsiteX4" fmla="*/ 1669673 w 6143318"/>
              <a:gd name="connsiteY4" fmla="*/ 4595028 h 4718622"/>
              <a:gd name="connsiteX5" fmla="*/ 1890496 w 6143318"/>
              <a:gd name="connsiteY5" fmla="*/ 4593436 h 4718622"/>
              <a:gd name="connsiteX6" fmla="*/ 1849191 w 6143318"/>
              <a:gd name="connsiteY6" fmla="*/ 4607760 h 4718622"/>
              <a:gd name="connsiteX7" fmla="*/ 1853957 w 6143318"/>
              <a:gd name="connsiteY7" fmla="*/ 4618902 h 4718622"/>
              <a:gd name="connsiteX8" fmla="*/ 1892084 w 6143318"/>
              <a:gd name="connsiteY8" fmla="*/ 4598211 h 4718622"/>
              <a:gd name="connsiteX9" fmla="*/ 1890496 w 6143318"/>
              <a:gd name="connsiteY9" fmla="*/ 4593436 h 4718622"/>
              <a:gd name="connsiteX10" fmla="*/ 1944510 w 6143318"/>
              <a:gd name="connsiteY10" fmla="*/ 4502713 h 4718622"/>
              <a:gd name="connsiteX11" fmla="*/ 1869843 w 6143318"/>
              <a:gd name="connsiteY11" fmla="*/ 4528179 h 4718622"/>
              <a:gd name="connsiteX12" fmla="*/ 1944510 w 6143318"/>
              <a:gd name="connsiteY12" fmla="*/ 4502713 h 4718622"/>
              <a:gd name="connsiteX13" fmla="*/ 2214581 w 6143318"/>
              <a:gd name="connsiteY13" fmla="*/ 4378567 h 4718622"/>
              <a:gd name="connsiteX14" fmla="*/ 2152624 w 6143318"/>
              <a:gd name="connsiteY14" fmla="*/ 4402441 h 4718622"/>
              <a:gd name="connsiteX15" fmla="*/ 2155800 w 6143318"/>
              <a:gd name="connsiteY15" fmla="*/ 4411991 h 4718622"/>
              <a:gd name="connsiteX16" fmla="*/ 2217758 w 6143318"/>
              <a:gd name="connsiteY16" fmla="*/ 4388116 h 4718622"/>
              <a:gd name="connsiteX17" fmla="*/ 2214581 w 6143318"/>
              <a:gd name="connsiteY17" fmla="*/ 4378567 h 4718622"/>
              <a:gd name="connsiteX18" fmla="*/ 2255240 w 6143318"/>
              <a:gd name="connsiteY18" fmla="*/ 4353697 h 4718622"/>
              <a:gd name="connsiteX19" fmla="*/ 2228879 w 6143318"/>
              <a:gd name="connsiteY19" fmla="*/ 4376975 h 4718622"/>
              <a:gd name="connsiteX20" fmla="*/ 2274950 w 6143318"/>
              <a:gd name="connsiteY20" fmla="*/ 4357875 h 4718622"/>
              <a:gd name="connsiteX21" fmla="*/ 2255240 w 6143318"/>
              <a:gd name="connsiteY21" fmla="*/ 4353697 h 4718622"/>
              <a:gd name="connsiteX22" fmla="*/ 2315261 w 6143318"/>
              <a:gd name="connsiteY22" fmla="*/ 4346336 h 4718622"/>
              <a:gd name="connsiteX23" fmla="*/ 2289247 w 6143318"/>
              <a:gd name="connsiteY23" fmla="*/ 4372200 h 4718622"/>
              <a:gd name="connsiteX24" fmla="*/ 2359148 w 6143318"/>
              <a:gd name="connsiteY24" fmla="*/ 4356284 h 4718622"/>
              <a:gd name="connsiteX25" fmla="*/ 2315261 w 6143318"/>
              <a:gd name="connsiteY25" fmla="*/ 4346336 h 4718622"/>
              <a:gd name="connsiteX26" fmla="*/ 3415602 w 6143318"/>
              <a:gd name="connsiteY26" fmla="*/ 4163696 h 4718622"/>
              <a:gd name="connsiteX27" fmla="*/ 3334581 w 6143318"/>
              <a:gd name="connsiteY27" fmla="*/ 4193937 h 4718622"/>
              <a:gd name="connsiteX28" fmla="*/ 3313929 w 6143318"/>
              <a:gd name="connsiteY28" fmla="*/ 4200304 h 4718622"/>
              <a:gd name="connsiteX29" fmla="*/ 3244028 w 6143318"/>
              <a:gd name="connsiteY29" fmla="*/ 4211445 h 4718622"/>
              <a:gd name="connsiteX30" fmla="*/ 3124879 w 6143318"/>
              <a:gd name="connsiteY30" fmla="*/ 4251236 h 4718622"/>
              <a:gd name="connsiteX31" fmla="*/ 3104226 w 6143318"/>
              <a:gd name="connsiteY31" fmla="*/ 4283069 h 4718622"/>
              <a:gd name="connsiteX32" fmla="*/ 3126468 w 6143318"/>
              <a:gd name="connsiteY32" fmla="*/ 4273519 h 4718622"/>
              <a:gd name="connsiteX33" fmla="*/ 3274212 w 6143318"/>
              <a:gd name="connsiteY33" fmla="*/ 4228953 h 4718622"/>
              <a:gd name="connsiteX34" fmla="*/ 3336170 w 6143318"/>
              <a:gd name="connsiteY34" fmla="*/ 4206670 h 4718622"/>
              <a:gd name="connsiteX35" fmla="*/ 3417191 w 6143318"/>
              <a:gd name="connsiteY35" fmla="*/ 4171655 h 4718622"/>
              <a:gd name="connsiteX36" fmla="*/ 3415602 w 6143318"/>
              <a:gd name="connsiteY36" fmla="*/ 4163696 h 4718622"/>
              <a:gd name="connsiteX37" fmla="*/ 3520454 w 6143318"/>
              <a:gd name="connsiteY37" fmla="*/ 4146189 h 4718622"/>
              <a:gd name="connsiteX38" fmla="*/ 3474382 w 6143318"/>
              <a:gd name="connsiteY38" fmla="*/ 4149372 h 4718622"/>
              <a:gd name="connsiteX39" fmla="*/ 3436255 w 6143318"/>
              <a:gd name="connsiteY39" fmla="*/ 4160513 h 4718622"/>
              <a:gd name="connsiteX40" fmla="*/ 3520454 w 6143318"/>
              <a:gd name="connsiteY40" fmla="*/ 4146189 h 4718622"/>
              <a:gd name="connsiteX41" fmla="*/ 4445049 w 6143318"/>
              <a:gd name="connsiteY41" fmla="*/ 3956785 h 4718622"/>
              <a:gd name="connsiteX42" fmla="*/ 4384680 w 6143318"/>
              <a:gd name="connsiteY42" fmla="*/ 3972701 h 4718622"/>
              <a:gd name="connsiteX43" fmla="*/ 4386269 w 6143318"/>
              <a:gd name="connsiteY43" fmla="*/ 3983843 h 4718622"/>
              <a:gd name="connsiteX44" fmla="*/ 4446637 w 6143318"/>
              <a:gd name="connsiteY44" fmla="*/ 3966335 h 4718622"/>
              <a:gd name="connsiteX45" fmla="*/ 4445049 w 6143318"/>
              <a:gd name="connsiteY45" fmla="*/ 3956785 h 4718622"/>
              <a:gd name="connsiteX46" fmla="*/ 4770723 w 6143318"/>
              <a:gd name="connsiteY46" fmla="*/ 3888345 h 4718622"/>
              <a:gd name="connsiteX47" fmla="*/ 4646808 w 6143318"/>
              <a:gd name="connsiteY47" fmla="*/ 3915403 h 4718622"/>
              <a:gd name="connsiteX48" fmla="*/ 4649985 w 6143318"/>
              <a:gd name="connsiteY48" fmla="*/ 3924953 h 4718622"/>
              <a:gd name="connsiteX49" fmla="*/ 4761191 w 6143318"/>
              <a:gd name="connsiteY49" fmla="*/ 3901078 h 4718622"/>
              <a:gd name="connsiteX50" fmla="*/ 4770723 w 6143318"/>
              <a:gd name="connsiteY50" fmla="*/ 3888345 h 4718622"/>
              <a:gd name="connsiteX51" fmla="*/ 4818382 w 6143318"/>
              <a:gd name="connsiteY51" fmla="*/ 3850146 h 4718622"/>
              <a:gd name="connsiteX52" fmla="*/ 4816793 w 6143318"/>
              <a:gd name="connsiteY52" fmla="*/ 3858104 h 4718622"/>
              <a:gd name="connsiteX53" fmla="*/ 4834269 w 6143318"/>
              <a:gd name="connsiteY53" fmla="*/ 3874021 h 4718622"/>
              <a:gd name="connsiteX54" fmla="*/ 4850155 w 6143318"/>
              <a:gd name="connsiteY54" fmla="*/ 3862879 h 4718622"/>
              <a:gd name="connsiteX55" fmla="*/ 4850155 w 6143318"/>
              <a:gd name="connsiteY55" fmla="*/ 3854921 h 4718622"/>
              <a:gd name="connsiteX56" fmla="*/ 4818382 w 6143318"/>
              <a:gd name="connsiteY56" fmla="*/ 3850146 h 4718622"/>
              <a:gd name="connsiteX57" fmla="*/ 4899403 w 6143318"/>
              <a:gd name="connsiteY57" fmla="*/ 3827863 h 4718622"/>
              <a:gd name="connsiteX58" fmla="*/ 4854922 w 6143318"/>
              <a:gd name="connsiteY58" fmla="*/ 3843780 h 4718622"/>
              <a:gd name="connsiteX59" fmla="*/ 4856510 w 6143318"/>
              <a:gd name="connsiteY59" fmla="*/ 3853329 h 4718622"/>
              <a:gd name="connsiteX60" fmla="*/ 4902581 w 6143318"/>
              <a:gd name="connsiteY60" fmla="*/ 3835821 h 4718622"/>
              <a:gd name="connsiteX61" fmla="*/ 4899403 w 6143318"/>
              <a:gd name="connsiteY61" fmla="*/ 3827863 h 4718622"/>
              <a:gd name="connsiteX62" fmla="*/ 943784 w 6143318"/>
              <a:gd name="connsiteY62" fmla="*/ 3162414 h 4718622"/>
              <a:gd name="connsiteX63" fmla="*/ 932539 w 6143318"/>
              <a:gd name="connsiteY63" fmla="*/ 3164155 h 4718622"/>
              <a:gd name="connsiteX64" fmla="*/ 851518 w 6143318"/>
              <a:gd name="connsiteY64" fmla="*/ 3237370 h 4718622"/>
              <a:gd name="connsiteX65" fmla="*/ 923007 w 6143318"/>
              <a:gd name="connsiteY65" fmla="*/ 3213495 h 4718622"/>
              <a:gd name="connsiteX66" fmla="*/ 980198 w 6143318"/>
              <a:gd name="connsiteY66" fmla="*/ 3167338 h 4718622"/>
              <a:gd name="connsiteX67" fmla="*/ 943784 w 6143318"/>
              <a:gd name="connsiteY67" fmla="*/ 3162414 h 4718622"/>
              <a:gd name="connsiteX68" fmla="*/ 5647659 w 6143318"/>
              <a:gd name="connsiteY68" fmla="*/ 3060699 h 4718622"/>
              <a:gd name="connsiteX69" fmla="*/ 5617474 w 6143318"/>
              <a:gd name="connsiteY69" fmla="*/ 3065474 h 4718622"/>
              <a:gd name="connsiteX70" fmla="*/ 5566637 w 6143318"/>
              <a:gd name="connsiteY70" fmla="*/ 3086165 h 4718622"/>
              <a:gd name="connsiteX71" fmla="*/ 5501503 w 6143318"/>
              <a:gd name="connsiteY71" fmla="*/ 3114814 h 4718622"/>
              <a:gd name="connsiteX72" fmla="*/ 5506269 w 6143318"/>
              <a:gd name="connsiteY72" fmla="*/ 3122773 h 4718622"/>
              <a:gd name="connsiteX73" fmla="*/ 5647659 w 6143318"/>
              <a:gd name="connsiteY73" fmla="*/ 3070248 h 4718622"/>
              <a:gd name="connsiteX74" fmla="*/ 5647659 w 6143318"/>
              <a:gd name="connsiteY74" fmla="*/ 3060699 h 4718622"/>
              <a:gd name="connsiteX75" fmla="*/ 5190127 w 6143318"/>
              <a:gd name="connsiteY75" fmla="*/ 2183713 h 4718622"/>
              <a:gd name="connsiteX76" fmla="*/ 5142468 w 6143318"/>
              <a:gd name="connsiteY76" fmla="*/ 2188488 h 4718622"/>
              <a:gd name="connsiteX77" fmla="*/ 5142468 w 6143318"/>
              <a:gd name="connsiteY77" fmla="*/ 2196445 h 4718622"/>
              <a:gd name="connsiteX78" fmla="*/ 5190127 w 6143318"/>
              <a:gd name="connsiteY78" fmla="*/ 2196445 h 4718622"/>
              <a:gd name="connsiteX79" fmla="*/ 5190127 w 6143318"/>
              <a:gd name="connsiteY79" fmla="*/ 2183713 h 4718622"/>
              <a:gd name="connsiteX80" fmla="*/ 4559432 w 6143318"/>
              <a:gd name="connsiteY80" fmla="*/ 1785806 h 4718622"/>
              <a:gd name="connsiteX81" fmla="*/ 4556255 w 6143318"/>
              <a:gd name="connsiteY81" fmla="*/ 1787398 h 4718622"/>
              <a:gd name="connsiteX82" fmla="*/ 4554666 w 6143318"/>
              <a:gd name="connsiteY82" fmla="*/ 1801722 h 4718622"/>
              <a:gd name="connsiteX83" fmla="*/ 4559432 w 6143318"/>
              <a:gd name="connsiteY83" fmla="*/ 1785806 h 4718622"/>
              <a:gd name="connsiteX84" fmla="*/ 4792964 w 6143318"/>
              <a:gd name="connsiteY84" fmla="*/ 1596402 h 4718622"/>
              <a:gd name="connsiteX85" fmla="*/ 4791375 w 6143318"/>
              <a:gd name="connsiteY85" fmla="*/ 1602768 h 4718622"/>
              <a:gd name="connsiteX86" fmla="*/ 4796141 w 6143318"/>
              <a:gd name="connsiteY86" fmla="*/ 1596402 h 4718622"/>
              <a:gd name="connsiteX87" fmla="*/ 4792964 w 6143318"/>
              <a:gd name="connsiteY87" fmla="*/ 1596402 h 4718622"/>
              <a:gd name="connsiteX88" fmla="*/ 2022354 w 6143318"/>
              <a:gd name="connsiteY88" fmla="*/ 1286035 h 4718622"/>
              <a:gd name="connsiteX89" fmla="*/ 1981049 w 6143318"/>
              <a:gd name="connsiteY89" fmla="*/ 1289218 h 4718622"/>
              <a:gd name="connsiteX90" fmla="*/ 1941333 w 6143318"/>
              <a:gd name="connsiteY90" fmla="*/ 1289218 h 4718622"/>
              <a:gd name="connsiteX91" fmla="*/ 1941333 w 6143318"/>
              <a:gd name="connsiteY91" fmla="*/ 1293993 h 4718622"/>
              <a:gd name="connsiteX92" fmla="*/ 2022354 w 6143318"/>
              <a:gd name="connsiteY92" fmla="*/ 1286035 h 4718622"/>
              <a:gd name="connsiteX93" fmla="*/ 2133560 w 6143318"/>
              <a:gd name="connsiteY93" fmla="*/ 1157909 h 4718622"/>
              <a:gd name="connsiteX94" fmla="*/ 2108141 w 6143318"/>
              <a:gd name="connsiteY94" fmla="*/ 1160296 h 4718622"/>
              <a:gd name="connsiteX95" fmla="*/ 2066836 w 6143318"/>
              <a:gd name="connsiteY95" fmla="*/ 1161888 h 4718622"/>
              <a:gd name="connsiteX96" fmla="*/ 2038240 w 6143318"/>
              <a:gd name="connsiteY96" fmla="*/ 1161888 h 4718622"/>
              <a:gd name="connsiteX97" fmla="*/ 2038240 w 6143318"/>
              <a:gd name="connsiteY97" fmla="*/ 1165071 h 4718622"/>
              <a:gd name="connsiteX98" fmla="*/ 2106552 w 6143318"/>
              <a:gd name="connsiteY98" fmla="*/ 1187354 h 4718622"/>
              <a:gd name="connsiteX99" fmla="*/ 2106552 w 6143318"/>
              <a:gd name="connsiteY99" fmla="*/ 1198495 h 4718622"/>
              <a:gd name="connsiteX100" fmla="*/ 2060482 w 6143318"/>
              <a:gd name="connsiteY100" fmla="*/ 1217595 h 4718622"/>
              <a:gd name="connsiteX101" fmla="*/ 2133560 w 6143318"/>
              <a:gd name="connsiteY101" fmla="*/ 1217595 h 4718622"/>
              <a:gd name="connsiteX102" fmla="*/ 2201872 w 6143318"/>
              <a:gd name="connsiteY102" fmla="*/ 1219186 h 4718622"/>
              <a:gd name="connsiteX103" fmla="*/ 2208226 w 6143318"/>
              <a:gd name="connsiteY103" fmla="*/ 1219186 h 4718622"/>
              <a:gd name="connsiteX104" fmla="*/ 2255886 w 6143318"/>
              <a:gd name="connsiteY104" fmla="*/ 1196904 h 4718622"/>
              <a:gd name="connsiteX105" fmla="*/ 2274950 w 6143318"/>
              <a:gd name="connsiteY105" fmla="*/ 1190537 h 4718622"/>
              <a:gd name="connsiteX106" fmla="*/ 2262240 w 6143318"/>
              <a:gd name="connsiteY106" fmla="*/ 1169846 h 4718622"/>
              <a:gd name="connsiteX107" fmla="*/ 2263829 w 6143318"/>
              <a:gd name="connsiteY107" fmla="*/ 1163479 h 4718622"/>
              <a:gd name="connsiteX108" fmla="*/ 2192340 w 6143318"/>
              <a:gd name="connsiteY108" fmla="*/ 1169846 h 4718622"/>
              <a:gd name="connsiteX109" fmla="*/ 2158978 w 6143318"/>
              <a:gd name="connsiteY109" fmla="*/ 1165071 h 4718622"/>
              <a:gd name="connsiteX110" fmla="*/ 2133560 w 6143318"/>
              <a:gd name="connsiteY110" fmla="*/ 1157909 h 4718622"/>
              <a:gd name="connsiteX111" fmla="*/ 292312 w 6143318"/>
              <a:gd name="connsiteY111" fmla="*/ 1149154 h 4718622"/>
              <a:gd name="connsiteX112" fmla="*/ 243064 w 6143318"/>
              <a:gd name="connsiteY112" fmla="*/ 1152338 h 4718622"/>
              <a:gd name="connsiteX113" fmla="*/ 244652 w 6143318"/>
              <a:gd name="connsiteY113" fmla="*/ 1157113 h 4718622"/>
              <a:gd name="connsiteX114" fmla="*/ 292312 w 6143318"/>
              <a:gd name="connsiteY114" fmla="*/ 1157113 h 4718622"/>
              <a:gd name="connsiteX115" fmla="*/ 292312 w 6143318"/>
              <a:gd name="connsiteY115" fmla="*/ 1149154 h 4718622"/>
              <a:gd name="connsiteX116" fmla="*/ 393985 w 6143318"/>
              <a:gd name="connsiteY116" fmla="*/ 1114139 h 4718622"/>
              <a:gd name="connsiteX117" fmla="*/ 370156 w 6143318"/>
              <a:gd name="connsiteY117" fmla="*/ 1142788 h 4718622"/>
              <a:gd name="connsiteX118" fmla="*/ 305021 w 6143318"/>
              <a:gd name="connsiteY118" fmla="*/ 1142788 h 4718622"/>
              <a:gd name="connsiteX119" fmla="*/ 305021 w 6143318"/>
              <a:gd name="connsiteY119" fmla="*/ 1152338 h 4718622"/>
              <a:gd name="connsiteX120" fmla="*/ 376510 w 6143318"/>
              <a:gd name="connsiteY120" fmla="*/ 1152338 h 4718622"/>
              <a:gd name="connsiteX121" fmla="*/ 448000 w 6143318"/>
              <a:gd name="connsiteY121" fmla="*/ 1142788 h 4718622"/>
              <a:gd name="connsiteX122" fmla="*/ 448000 w 6143318"/>
              <a:gd name="connsiteY122" fmla="*/ 1131647 h 4718622"/>
              <a:gd name="connsiteX123" fmla="*/ 393985 w 6143318"/>
              <a:gd name="connsiteY123" fmla="*/ 1114139 h 4718622"/>
              <a:gd name="connsiteX124" fmla="*/ 4551489 w 6143318"/>
              <a:gd name="connsiteY124" fmla="*/ 421781 h 4718622"/>
              <a:gd name="connsiteX125" fmla="*/ 4518127 w 6143318"/>
              <a:gd name="connsiteY125" fmla="*/ 458389 h 4718622"/>
              <a:gd name="connsiteX126" fmla="*/ 4521304 w 6143318"/>
              <a:gd name="connsiteY126" fmla="*/ 467939 h 4718622"/>
              <a:gd name="connsiteX127" fmla="*/ 4554666 w 6143318"/>
              <a:gd name="connsiteY127" fmla="*/ 456797 h 4718622"/>
              <a:gd name="connsiteX128" fmla="*/ 4559432 w 6143318"/>
              <a:gd name="connsiteY128" fmla="*/ 423373 h 4718622"/>
              <a:gd name="connsiteX129" fmla="*/ 4551489 w 6143318"/>
              <a:gd name="connsiteY129" fmla="*/ 421781 h 4718622"/>
              <a:gd name="connsiteX130" fmla="*/ 5587191 w 6143318"/>
              <a:gd name="connsiteY130" fmla="*/ 317529 h 4718622"/>
              <a:gd name="connsiteX131" fmla="*/ 5509446 w 6143318"/>
              <a:gd name="connsiteY131" fmla="*/ 353341 h 4718622"/>
              <a:gd name="connsiteX132" fmla="*/ 5609531 w 6143318"/>
              <a:gd name="connsiteY132" fmla="*/ 321508 h 4718622"/>
              <a:gd name="connsiteX133" fmla="*/ 5587191 w 6143318"/>
              <a:gd name="connsiteY133" fmla="*/ 317529 h 4718622"/>
              <a:gd name="connsiteX134" fmla="*/ 4920056 w 6143318"/>
              <a:gd name="connsiteY134" fmla="*/ 0 h 4718622"/>
              <a:gd name="connsiteX135" fmla="*/ 5132935 w 6143318"/>
              <a:gd name="connsiteY135" fmla="*/ 23874 h 4718622"/>
              <a:gd name="connsiteX136" fmla="*/ 5151999 w 6143318"/>
              <a:gd name="connsiteY136" fmla="*/ 47749 h 4718622"/>
              <a:gd name="connsiteX137" fmla="*/ 5188538 w 6143318"/>
              <a:gd name="connsiteY137" fmla="*/ 58890 h 4718622"/>
              <a:gd name="connsiteX138" fmla="*/ 5201248 w 6143318"/>
              <a:gd name="connsiteY138" fmla="*/ 65256 h 4718622"/>
              <a:gd name="connsiteX139" fmla="*/ 5244141 w 6143318"/>
              <a:gd name="connsiteY139" fmla="*/ 84356 h 4718622"/>
              <a:gd name="connsiteX140" fmla="*/ 5290212 w 6143318"/>
              <a:gd name="connsiteY140" fmla="*/ 98681 h 4718622"/>
              <a:gd name="connsiteX141" fmla="*/ 5228254 w 6143318"/>
              <a:gd name="connsiteY141" fmla="*/ 103456 h 4718622"/>
              <a:gd name="connsiteX142" fmla="*/ 5202836 w 6143318"/>
              <a:gd name="connsiteY142" fmla="*/ 108231 h 4718622"/>
              <a:gd name="connsiteX143" fmla="*/ 5042382 w 6143318"/>
              <a:gd name="connsiteY143" fmla="*/ 143247 h 4718622"/>
              <a:gd name="connsiteX144" fmla="*/ 5020141 w 6143318"/>
              <a:gd name="connsiteY144" fmla="*/ 157571 h 4718622"/>
              <a:gd name="connsiteX145" fmla="*/ 5039205 w 6143318"/>
              <a:gd name="connsiteY145" fmla="*/ 170304 h 4718622"/>
              <a:gd name="connsiteX146" fmla="*/ 5320396 w 6143318"/>
              <a:gd name="connsiteY146" fmla="*/ 194178 h 4718622"/>
              <a:gd name="connsiteX147" fmla="*/ 5374411 w 6143318"/>
              <a:gd name="connsiteY147" fmla="*/ 208503 h 4718622"/>
              <a:gd name="connsiteX148" fmla="*/ 5458609 w 6143318"/>
              <a:gd name="connsiteY148" fmla="*/ 222828 h 4718622"/>
              <a:gd name="connsiteX149" fmla="*/ 5731857 w 6143318"/>
              <a:gd name="connsiteY149" fmla="*/ 146430 h 4718622"/>
              <a:gd name="connsiteX150" fmla="*/ 5773162 w 6143318"/>
              <a:gd name="connsiteY150" fmla="*/ 159163 h 4718622"/>
              <a:gd name="connsiteX151" fmla="*/ 5717559 w 6143318"/>
              <a:gd name="connsiteY151" fmla="*/ 181446 h 4718622"/>
              <a:gd name="connsiteX152" fmla="*/ 5685787 w 6143318"/>
              <a:gd name="connsiteY152" fmla="*/ 190995 h 4718622"/>
              <a:gd name="connsiteX153" fmla="*/ 5674666 w 6143318"/>
              <a:gd name="connsiteY153" fmla="*/ 205320 h 4718622"/>
              <a:gd name="connsiteX154" fmla="*/ 5688964 w 6143318"/>
              <a:gd name="connsiteY154" fmla="*/ 211687 h 4718622"/>
              <a:gd name="connsiteX155" fmla="*/ 5752510 w 6143318"/>
              <a:gd name="connsiteY155" fmla="*/ 200545 h 4718622"/>
              <a:gd name="connsiteX156" fmla="*/ 5828765 w 6143318"/>
              <a:gd name="connsiteY156" fmla="*/ 186221 h 4718622"/>
              <a:gd name="connsiteX157" fmla="*/ 5830353 w 6143318"/>
              <a:gd name="connsiteY157" fmla="*/ 194178 h 4718622"/>
              <a:gd name="connsiteX158" fmla="*/ 5565049 w 6143318"/>
              <a:gd name="connsiteY158" fmla="*/ 288084 h 4718622"/>
              <a:gd name="connsiteX159" fmla="*/ 5566637 w 6143318"/>
              <a:gd name="connsiteY159" fmla="*/ 294451 h 4718622"/>
              <a:gd name="connsiteX160" fmla="*/ 5604765 w 6143318"/>
              <a:gd name="connsiteY160" fmla="*/ 297634 h 4718622"/>
              <a:gd name="connsiteX161" fmla="*/ 5733446 w 6143318"/>
              <a:gd name="connsiteY161" fmla="*/ 283309 h 4718622"/>
              <a:gd name="connsiteX162" fmla="*/ 5784283 w 6143318"/>
              <a:gd name="connsiteY162" fmla="*/ 276943 h 4718622"/>
              <a:gd name="connsiteX163" fmla="*/ 5447489 w 6143318"/>
              <a:gd name="connsiteY163" fmla="*/ 423373 h 4718622"/>
              <a:gd name="connsiteX164" fmla="*/ 5464964 w 6143318"/>
              <a:gd name="connsiteY164" fmla="*/ 424964 h 4718622"/>
              <a:gd name="connsiteX165" fmla="*/ 5611120 w 6143318"/>
              <a:gd name="connsiteY165" fmla="*/ 375624 h 4718622"/>
              <a:gd name="connsiteX166" fmla="*/ 5693730 w 6143318"/>
              <a:gd name="connsiteY166" fmla="*/ 345383 h 4718622"/>
              <a:gd name="connsiteX167" fmla="*/ 5781105 w 6143318"/>
              <a:gd name="connsiteY167" fmla="*/ 327875 h 4718622"/>
              <a:gd name="connsiteX168" fmla="*/ 5782694 w 6143318"/>
              <a:gd name="connsiteY168" fmla="*/ 334242 h 4718622"/>
              <a:gd name="connsiteX169" fmla="*/ 5701673 w 6143318"/>
              <a:gd name="connsiteY169" fmla="*/ 369258 h 4718622"/>
              <a:gd name="connsiteX170" fmla="*/ 5820822 w 6143318"/>
              <a:gd name="connsiteY170" fmla="*/ 366074 h 4718622"/>
              <a:gd name="connsiteX171" fmla="*/ 5677843 w 6143318"/>
              <a:gd name="connsiteY171" fmla="*/ 496588 h 4718622"/>
              <a:gd name="connsiteX172" fmla="*/ 5719148 w 6143318"/>
              <a:gd name="connsiteY172" fmla="*/ 506137 h 4718622"/>
              <a:gd name="connsiteX173" fmla="*/ 5719148 w 6143318"/>
              <a:gd name="connsiteY173" fmla="*/ 512504 h 4718622"/>
              <a:gd name="connsiteX174" fmla="*/ 5644482 w 6143318"/>
              <a:gd name="connsiteY174" fmla="*/ 547520 h 4718622"/>
              <a:gd name="connsiteX175" fmla="*/ 5620652 w 6143318"/>
              <a:gd name="connsiteY175" fmla="*/ 580944 h 4718622"/>
              <a:gd name="connsiteX176" fmla="*/ 5609531 w 6143318"/>
              <a:gd name="connsiteY176" fmla="*/ 588902 h 4718622"/>
              <a:gd name="connsiteX177" fmla="*/ 5433191 w 6143318"/>
              <a:gd name="connsiteY177" fmla="*/ 681216 h 4718622"/>
              <a:gd name="connsiteX178" fmla="*/ 5422070 w 6143318"/>
              <a:gd name="connsiteY178" fmla="*/ 690766 h 4718622"/>
              <a:gd name="connsiteX179" fmla="*/ 5434779 w 6143318"/>
              <a:gd name="connsiteY179" fmla="*/ 697132 h 4718622"/>
              <a:gd name="connsiteX180" fmla="*/ 5558694 w 6143318"/>
              <a:gd name="connsiteY180" fmla="*/ 660526 h 4718622"/>
              <a:gd name="connsiteX181" fmla="*/ 5661957 w 6143318"/>
              <a:gd name="connsiteY181" fmla="*/ 614368 h 4718622"/>
              <a:gd name="connsiteX182" fmla="*/ 5773162 w 6143318"/>
              <a:gd name="connsiteY182" fmla="*/ 588902 h 4718622"/>
              <a:gd name="connsiteX183" fmla="*/ 5800169 w 6143318"/>
              <a:gd name="connsiteY183" fmla="*/ 579352 h 4718622"/>
              <a:gd name="connsiteX184" fmla="*/ 5690552 w 6143318"/>
              <a:gd name="connsiteY184" fmla="*/ 652567 h 4718622"/>
              <a:gd name="connsiteX185" fmla="*/ 5580935 w 6143318"/>
              <a:gd name="connsiteY185" fmla="*/ 701907 h 4718622"/>
              <a:gd name="connsiteX186" fmla="*/ 5504680 w 6143318"/>
              <a:gd name="connsiteY186" fmla="*/ 751248 h 4718622"/>
              <a:gd name="connsiteX187" fmla="*/ 5499914 w 6143318"/>
              <a:gd name="connsiteY187" fmla="*/ 744882 h 4718622"/>
              <a:gd name="connsiteX188" fmla="*/ 5526921 w 6143318"/>
              <a:gd name="connsiteY188" fmla="*/ 725782 h 4718622"/>
              <a:gd name="connsiteX189" fmla="*/ 5525332 w 6143318"/>
              <a:gd name="connsiteY189" fmla="*/ 719416 h 4718622"/>
              <a:gd name="connsiteX190" fmla="*/ 5503091 w 6143318"/>
              <a:gd name="connsiteY190" fmla="*/ 719416 h 4718622"/>
              <a:gd name="connsiteX191" fmla="*/ 5380765 w 6143318"/>
              <a:gd name="connsiteY191" fmla="*/ 768756 h 4718622"/>
              <a:gd name="connsiteX192" fmla="*/ 5360113 w 6143318"/>
              <a:gd name="connsiteY192" fmla="*/ 786264 h 4718622"/>
              <a:gd name="connsiteX193" fmla="*/ 5353758 w 6143318"/>
              <a:gd name="connsiteY193" fmla="*/ 806955 h 4718622"/>
              <a:gd name="connsiteX194" fmla="*/ 5377588 w 6143318"/>
              <a:gd name="connsiteY194" fmla="*/ 808546 h 4718622"/>
              <a:gd name="connsiteX195" fmla="*/ 5399829 w 6143318"/>
              <a:gd name="connsiteY195" fmla="*/ 806955 h 4718622"/>
              <a:gd name="connsiteX196" fmla="*/ 5267971 w 6143318"/>
              <a:gd name="connsiteY196" fmla="*/ 897677 h 4718622"/>
              <a:gd name="connsiteX197" fmla="*/ 5368056 w 6143318"/>
              <a:gd name="connsiteY197" fmla="*/ 872211 h 4718622"/>
              <a:gd name="connsiteX198" fmla="*/ 5369644 w 6143318"/>
              <a:gd name="connsiteY198" fmla="*/ 878578 h 4718622"/>
              <a:gd name="connsiteX199" fmla="*/ 5293389 w 6143318"/>
              <a:gd name="connsiteY199" fmla="*/ 918369 h 4718622"/>
              <a:gd name="connsiteX200" fmla="*/ 5317219 w 6143318"/>
              <a:gd name="connsiteY200" fmla="*/ 932693 h 4718622"/>
              <a:gd name="connsiteX201" fmla="*/ 5261616 w 6143318"/>
              <a:gd name="connsiteY201" fmla="*/ 966117 h 4718622"/>
              <a:gd name="connsiteX202" fmla="*/ 5263205 w 6143318"/>
              <a:gd name="connsiteY202" fmla="*/ 972484 h 4718622"/>
              <a:gd name="connsiteX203" fmla="*/ 5339460 w 6143318"/>
              <a:gd name="connsiteY203" fmla="*/ 962934 h 4718622"/>
              <a:gd name="connsiteX204" fmla="*/ 5341049 w 6143318"/>
              <a:gd name="connsiteY204" fmla="*/ 966117 h 4718622"/>
              <a:gd name="connsiteX205" fmla="*/ 5288623 w 6143318"/>
              <a:gd name="connsiteY205" fmla="*/ 993175 h 4718622"/>
              <a:gd name="connsiteX206" fmla="*/ 5277503 w 6143318"/>
              <a:gd name="connsiteY206" fmla="*/ 1010683 h 4718622"/>
              <a:gd name="connsiteX207" fmla="*/ 5234609 w 6143318"/>
              <a:gd name="connsiteY207" fmla="*/ 1055248 h 4718622"/>
              <a:gd name="connsiteX208" fmla="*/ 5212368 w 6143318"/>
              <a:gd name="connsiteY208" fmla="*/ 1063207 h 4718622"/>
              <a:gd name="connsiteX209" fmla="*/ 5267971 w 6143318"/>
              <a:gd name="connsiteY209" fmla="*/ 1087081 h 4718622"/>
              <a:gd name="connsiteX210" fmla="*/ 5074155 w 6143318"/>
              <a:gd name="connsiteY210" fmla="*/ 1200087 h 4718622"/>
              <a:gd name="connsiteX211" fmla="*/ 5075744 w 6143318"/>
              <a:gd name="connsiteY211" fmla="*/ 1209636 h 4718622"/>
              <a:gd name="connsiteX212" fmla="*/ 5144056 w 6143318"/>
              <a:gd name="connsiteY212" fmla="*/ 1198495 h 4718622"/>
              <a:gd name="connsiteX213" fmla="*/ 5172652 w 6143318"/>
              <a:gd name="connsiteY213" fmla="*/ 1193720 h 4718622"/>
              <a:gd name="connsiteX214" fmla="*/ 5163120 w 6143318"/>
              <a:gd name="connsiteY214" fmla="*/ 1219186 h 4718622"/>
              <a:gd name="connsiteX215" fmla="*/ 5358524 w 6143318"/>
              <a:gd name="connsiteY215" fmla="*/ 1157113 h 4718622"/>
              <a:gd name="connsiteX216" fmla="*/ 5361701 w 6143318"/>
              <a:gd name="connsiteY216" fmla="*/ 1163479 h 4718622"/>
              <a:gd name="connsiteX217" fmla="*/ 5314042 w 6143318"/>
              <a:gd name="connsiteY217" fmla="*/ 1201678 h 4718622"/>
              <a:gd name="connsiteX218" fmla="*/ 5260028 w 6143318"/>
              <a:gd name="connsiteY218" fmla="*/ 1223961 h 4718622"/>
              <a:gd name="connsiteX219" fmla="*/ 5263205 w 6143318"/>
              <a:gd name="connsiteY219" fmla="*/ 1252610 h 4718622"/>
              <a:gd name="connsiteX220" fmla="*/ 5250496 w 6143318"/>
              <a:gd name="connsiteY220" fmla="*/ 1268526 h 4718622"/>
              <a:gd name="connsiteX221" fmla="*/ 5131347 w 6143318"/>
              <a:gd name="connsiteY221" fmla="*/ 1319459 h 4718622"/>
              <a:gd name="connsiteX222" fmla="*/ 5082098 w 6143318"/>
              <a:gd name="connsiteY222" fmla="*/ 1370391 h 4718622"/>
              <a:gd name="connsiteX223" fmla="*/ 5063035 w 6143318"/>
              <a:gd name="connsiteY223" fmla="*/ 1386307 h 4718622"/>
              <a:gd name="connsiteX224" fmla="*/ 4931177 w 6143318"/>
              <a:gd name="connsiteY224" fmla="*/ 1461113 h 4718622"/>
              <a:gd name="connsiteX225" fmla="*/ 4904170 w 6143318"/>
              <a:gd name="connsiteY225" fmla="*/ 1486580 h 4718622"/>
              <a:gd name="connsiteX226" fmla="*/ 4899403 w 6143318"/>
              <a:gd name="connsiteY226" fmla="*/ 1489763 h 4718622"/>
              <a:gd name="connsiteX227" fmla="*/ 4819971 w 6143318"/>
              <a:gd name="connsiteY227" fmla="*/ 1553428 h 4718622"/>
              <a:gd name="connsiteX228" fmla="*/ 4826325 w 6143318"/>
              <a:gd name="connsiteY228" fmla="*/ 1586852 h 4718622"/>
              <a:gd name="connsiteX229" fmla="*/ 4791375 w 6143318"/>
              <a:gd name="connsiteY229" fmla="*/ 1625051 h 4718622"/>
              <a:gd name="connsiteX230" fmla="*/ 4792964 w 6143318"/>
              <a:gd name="connsiteY230" fmla="*/ 1628234 h 4718622"/>
              <a:gd name="connsiteX231" fmla="*/ 4819971 w 6143318"/>
              <a:gd name="connsiteY231" fmla="*/ 1620276 h 4718622"/>
              <a:gd name="connsiteX232" fmla="*/ 4948652 w 6143318"/>
              <a:gd name="connsiteY232" fmla="*/ 1550244 h 4718622"/>
              <a:gd name="connsiteX233" fmla="*/ 5007432 w 6143318"/>
              <a:gd name="connsiteY233" fmla="*/ 1523187 h 4718622"/>
              <a:gd name="connsiteX234" fmla="*/ 5042382 w 6143318"/>
              <a:gd name="connsiteY234" fmla="*/ 1523187 h 4718622"/>
              <a:gd name="connsiteX235" fmla="*/ 5040793 w 6143318"/>
              <a:gd name="connsiteY235" fmla="*/ 1529553 h 4718622"/>
              <a:gd name="connsiteX236" fmla="*/ 4850155 w 6143318"/>
              <a:gd name="connsiteY236" fmla="*/ 1675983 h 4718622"/>
              <a:gd name="connsiteX237" fmla="*/ 4781843 w 6143318"/>
              <a:gd name="connsiteY237" fmla="*/ 1736465 h 4718622"/>
              <a:gd name="connsiteX238" fmla="*/ 4758014 w 6143318"/>
              <a:gd name="connsiteY238" fmla="*/ 1749198 h 4718622"/>
              <a:gd name="connsiteX239" fmla="*/ 4753247 w 6143318"/>
              <a:gd name="connsiteY239" fmla="*/ 1744423 h 4718622"/>
              <a:gd name="connsiteX240" fmla="*/ 4761191 w 6143318"/>
              <a:gd name="connsiteY240" fmla="*/ 1723732 h 4718622"/>
              <a:gd name="connsiteX241" fmla="*/ 4756425 w 6143318"/>
              <a:gd name="connsiteY241" fmla="*/ 1722140 h 4718622"/>
              <a:gd name="connsiteX242" fmla="*/ 4567375 w 6143318"/>
              <a:gd name="connsiteY242" fmla="*/ 1895628 h 4718622"/>
              <a:gd name="connsiteX243" fmla="*/ 4522893 w 6143318"/>
              <a:gd name="connsiteY243" fmla="*/ 1932236 h 4718622"/>
              <a:gd name="connsiteX244" fmla="*/ 4497475 w 6143318"/>
              <a:gd name="connsiteY244" fmla="*/ 1999084 h 4718622"/>
              <a:gd name="connsiteX245" fmla="*/ 4529247 w 6143318"/>
              <a:gd name="connsiteY245" fmla="*/ 1995901 h 4718622"/>
              <a:gd name="connsiteX246" fmla="*/ 4792964 w 6143318"/>
              <a:gd name="connsiteY246" fmla="*/ 1970435 h 4718622"/>
              <a:gd name="connsiteX247" fmla="*/ 4929588 w 6143318"/>
              <a:gd name="connsiteY247" fmla="*/ 1968843 h 4718622"/>
              <a:gd name="connsiteX248" fmla="*/ 5028085 w 6143318"/>
              <a:gd name="connsiteY248" fmla="*/ 1968843 h 4718622"/>
              <a:gd name="connsiteX249" fmla="*/ 5185361 w 6143318"/>
              <a:gd name="connsiteY249" fmla="*/ 1978393 h 4718622"/>
              <a:gd name="connsiteX250" fmla="*/ 5231432 w 6143318"/>
              <a:gd name="connsiteY250" fmla="*/ 2008634 h 4718622"/>
              <a:gd name="connsiteX251" fmla="*/ 5029673 w 6143318"/>
              <a:gd name="connsiteY251" fmla="*/ 2029325 h 4718622"/>
              <a:gd name="connsiteX252" fmla="*/ 5169474 w 6143318"/>
              <a:gd name="connsiteY252" fmla="*/ 2040466 h 4718622"/>
              <a:gd name="connsiteX253" fmla="*/ 5333106 w 6143318"/>
              <a:gd name="connsiteY253" fmla="*/ 2032508 h 4718622"/>
              <a:gd name="connsiteX254" fmla="*/ 5344226 w 6143318"/>
              <a:gd name="connsiteY254" fmla="*/ 2032508 h 4718622"/>
              <a:gd name="connsiteX255" fmla="*/ 5480851 w 6143318"/>
              <a:gd name="connsiteY255" fmla="*/ 2030916 h 4718622"/>
              <a:gd name="connsiteX256" fmla="*/ 5604765 w 6143318"/>
              <a:gd name="connsiteY256" fmla="*/ 2040466 h 4718622"/>
              <a:gd name="connsiteX257" fmla="*/ 5604765 w 6143318"/>
              <a:gd name="connsiteY257" fmla="*/ 2046833 h 4718622"/>
              <a:gd name="connsiteX258" fmla="*/ 5572992 w 6143318"/>
              <a:gd name="connsiteY258" fmla="*/ 2056382 h 4718622"/>
              <a:gd name="connsiteX259" fmla="*/ 5522155 w 6143318"/>
              <a:gd name="connsiteY259" fmla="*/ 2062749 h 4718622"/>
              <a:gd name="connsiteX260" fmla="*/ 5396652 w 6143318"/>
              <a:gd name="connsiteY260" fmla="*/ 2070707 h 4718622"/>
              <a:gd name="connsiteX261" fmla="*/ 5334694 w 6143318"/>
              <a:gd name="connsiteY261" fmla="*/ 2080257 h 4718622"/>
              <a:gd name="connsiteX262" fmla="*/ 5334694 w 6143318"/>
              <a:gd name="connsiteY262" fmla="*/ 2085032 h 4718622"/>
              <a:gd name="connsiteX263" fmla="*/ 5344226 w 6143318"/>
              <a:gd name="connsiteY263" fmla="*/ 2091398 h 4718622"/>
              <a:gd name="connsiteX264" fmla="*/ 5404595 w 6143318"/>
              <a:gd name="connsiteY264" fmla="*/ 2115273 h 4718622"/>
              <a:gd name="connsiteX265" fmla="*/ 5476084 w 6143318"/>
              <a:gd name="connsiteY265" fmla="*/ 2128006 h 4718622"/>
              <a:gd name="connsiteX266" fmla="*/ 5561872 w 6143318"/>
              <a:gd name="connsiteY266" fmla="*/ 2123231 h 4718622"/>
              <a:gd name="connsiteX267" fmla="*/ 5596822 w 6143318"/>
              <a:gd name="connsiteY267" fmla="*/ 2128006 h 4718622"/>
              <a:gd name="connsiteX268" fmla="*/ 5584112 w 6143318"/>
              <a:gd name="connsiteY268" fmla="*/ 2132780 h 4718622"/>
              <a:gd name="connsiteX269" fmla="*/ 5426836 w 6143318"/>
              <a:gd name="connsiteY269" fmla="*/ 2145513 h 4718622"/>
              <a:gd name="connsiteX270" fmla="*/ 5345815 w 6143318"/>
              <a:gd name="connsiteY270" fmla="*/ 2164613 h 4718622"/>
              <a:gd name="connsiteX271" fmla="*/ 5304510 w 6143318"/>
              <a:gd name="connsiteY271" fmla="*/ 2170979 h 4718622"/>
              <a:gd name="connsiteX272" fmla="*/ 5207602 w 6143318"/>
              <a:gd name="connsiteY272" fmla="*/ 2188488 h 4718622"/>
              <a:gd name="connsiteX273" fmla="*/ 5191716 w 6143318"/>
              <a:gd name="connsiteY273" fmla="*/ 2210770 h 4718622"/>
              <a:gd name="connsiteX274" fmla="*/ 5237786 w 6143318"/>
              <a:gd name="connsiteY274" fmla="*/ 2217137 h 4718622"/>
              <a:gd name="connsiteX275" fmla="*/ 5374411 w 6143318"/>
              <a:gd name="connsiteY275" fmla="*/ 2209179 h 4718622"/>
              <a:gd name="connsiteX276" fmla="*/ 5453843 w 6143318"/>
              <a:gd name="connsiteY276" fmla="*/ 2225095 h 4718622"/>
              <a:gd name="connsiteX277" fmla="*/ 5437957 w 6143318"/>
              <a:gd name="connsiteY277" fmla="*/ 2244194 h 4718622"/>
              <a:gd name="connsiteX278" fmla="*/ 5476084 w 6143318"/>
              <a:gd name="connsiteY278" fmla="*/ 2247378 h 4718622"/>
              <a:gd name="connsiteX279" fmla="*/ 5468141 w 6143318"/>
              <a:gd name="connsiteY279" fmla="*/ 2225095 h 4718622"/>
              <a:gd name="connsiteX280" fmla="*/ 5542808 w 6143318"/>
              <a:gd name="connsiteY280" fmla="*/ 2225095 h 4718622"/>
              <a:gd name="connsiteX281" fmla="*/ 5495148 w 6143318"/>
              <a:gd name="connsiteY281" fmla="*/ 2242603 h 4718622"/>
              <a:gd name="connsiteX282" fmla="*/ 5493559 w 6143318"/>
              <a:gd name="connsiteY282" fmla="*/ 2283985 h 4718622"/>
              <a:gd name="connsiteX283" fmla="*/ 5550751 w 6143318"/>
              <a:gd name="connsiteY283" fmla="*/ 2261702 h 4718622"/>
              <a:gd name="connsiteX284" fmla="*/ 5620652 w 6143318"/>
              <a:gd name="connsiteY284" fmla="*/ 2248969 h 4718622"/>
              <a:gd name="connsiteX285" fmla="*/ 5636538 w 6143318"/>
              <a:gd name="connsiteY285" fmla="*/ 2252153 h 4718622"/>
              <a:gd name="connsiteX286" fmla="*/ 5693730 w 6143318"/>
              <a:gd name="connsiteY286" fmla="*/ 2268069 h 4718622"/>
              <a:gd name="connsiteX287" fmla="*/ 5712794 w 6143318"/>
              <a:gd name="connsiteY287" fmla="*/ 2266477 h 4718622"/>
              <a:gd name="connsiteX288" fmla="*/ 5715971 w 6143318"/>
              <a:gd name="connsiteY288" fmla="*/ 2272844 h 4718622"/>
              <a:gd name="connsiteX289" fmla="*/ 5696907 w 6143318"/>
              <a:gd name="connsiteY289" fmla="*/ 2285577 h 4718622"/>
              <a:gd name="connsiteX290" fmla="*/ 5522155 w 6143318"/>
              <a:gd name="connsiteY290" fmla="*/ 2291943 h 4718622"/>
              <a:gd name="connsiteX291" fmla="*/ 5512623 w 6143318"/>
              <a:gd name="connsiteY291" fmla="*/ 2301493 h 4718622"/>
              <a:gd name="connsiteX292" fmla="*/ 5628595 w 6143318"/>
              <a:gd name="connsiteY292" fmla="*/ 2301493 h 4718622"/>
              <a:gd name="connsiteX293" fmla="*/ 5620652 w 6143318"/>
              <a:gd name="connsiteY293" fmla="*/ 2315818 h 4718622"/>
              <a:gd name="connsiteX294" fmla="*/ 5676255 w 6143318"/>
              <a:gd name="connsiteY294" fmla="*/ 2312635 h 4718622"/>
              <a:gd name="connsiteX295" fmla="*/ 5742978 w 6143318"/>
              <a:gd name="connsiteY295" fmla="*/ 2315818 h 4718622"/>
              <a:gd name="connsiteX296" fmla="*/ 5808113 w 6143318"/>
              <a:gd name="connsiteY296" fmla="*/ 2312635 h 4718622"/>
              <a:gd name="connsiteX297" fmla="*/ 5820822 w 6143318"/>
              <a:gd name="connsiteY297" fmla="*/ 2312635 h 4718622"/>
              <a:gd name="connsiteX298" fmla="*/ 5873247 w 6143318"/>
              <a:gd name="connsiteY298" fmla="*/ 2299901 h 4718622"/>
              <a:gd name="connsiteX299" fmla="*/ 5876425 w 6143318"/>
              <a:gd name="connsiteY299" fmla="*/ 2304676 h 4718622"/>
              <a:gd name="connsiteX300" fmla="*/ 5868482 w 6143318"/>
              <a:gd name="connsiteY300" fmla="*/ 2331734 h 4718622"/>
              <a:gd name="connsiteX301" fmla="*/ 5870070 w 6143318"/>
              <a:gd name="connsiteY301" fmla="*/ 2331734 h 4718622"/>
              <a:gd name="connsiteX302" fmla="*/ 5839886 w 6143318"/>
              <a:gd name="connsiteY302" fmla="*/ 2363566 h 4718622"/>
              <a:gd name="connsiteX303" fmla="*/ 5855772 w 6143318"/>
              <a:gd name="connsiteY303" fmla="*/ 2377891 h 4718622"/>
              <a:gd name="connsiteX304" fmla="*/ 5879602 w 6143318"/>
              <a:gd name="connsiteY304" fmla="*/ 2373116 h 4718622"/>
              <a:gd name="connsiteX305" fmla="*/ 5881191 w 6143318"/>
              <a:gd name="connsiteY305" fmla="*/ 2377891 h 4718622"/>
              <a:gd name="connsiteX306" fmla="*/ 5860538 w 6143318"/>
              <a:gd name="connsiteY306" fmla="*/ 2395399 h 4718622"/>
              <a:gd name="connsiteX307" fmla="*/ 5860538 w 6143318"/>
              <a:gd name="connsiteY307" fmla="*/ 2401766 h 4718622"/>
              <a:gd name="connsiteX308" fmla="*/ 6006694 w 6143318"/>
              <a:gd name="connsiteY308" fmla="*/ 2403357 h 4718622"/>
              <a:gd name="connsiteX309" fmla="*/ 5990808 w 6143318"/>
              <a:gd name="connsiteY309" fmla="*/ 2419273 h 4718622"/>
              <a:gd name="connsiteX310" fmla="*/ 5925673 w 6143318"/>
              <a:gd name="connsiteY310" fmla="*/ 2433598 h 4718622"/>
              <a:gd name="connsiteX311" fmla="*/ 5890723 w 6143318"/>
              <a:gd name="connsiteY311" fmla="*/ 2447923 h 4718622"/>
              <a:gd name="connsiteX312" fmla="*/ 5871658 w 6143318"/>
              <a:gd name="connsiteY312" fmla="*/ 2454289 h 4718622"/>
              <a:gd name="connsiteX313" fmla="*/ 5835120 w 6143318"/>
              <a:gd name="connsiteY313" fmla="*/ 2489305 h 4718622"/>
              <a:gd name="connsiteX314" fmla="*/ 5830353 w 6143318"/>
              <a:gd name="connsiteY314" fmla="*/ 2500447 h 4718622"/>
              <a:gd name="connsiteX315" fmla="*/ 5841474 w 6143318"/>
              <a:gd name="connsiteY315" fmla="*/ 2503630 h 4718622"/>
              <a:gd name="connsiteX316" fmla="*/ 5865304 w 6143318"/>
              <a:gd name="connsiteY316" fmla="*/ 2500447 h 4718622"/>
              <a:gd name="connsiteX317" fmla="*/ 5866893 w 6143318"/>
              <a:gd name="connsiteY317" fmla="*/ 2506813 h 4718622"/>
              <a:gd name="connsiteX318" fmla="*/ 5846240 w 6143318"/>
              <a:gd name="connsiteY318" fmla="*/ 2517954 h 4718622"/>
              <a:gd name="connsiteX319" fmla="*/ 5846240 w 6143318"/>
              <a:gd name="connsiteY319" fmla="*/ 2522729 h 4718622"/>
              <a:gd name="connsiteX320" fmla="*/ 5903432 w 6143318"/>
              <a:gd name="connsiteY320" fmla="*/ 2530687 h 4718622"/>
              <a:gd name="connsiteX321" fmla="*/ 5903432 w 6143318"/>
              <a:gd name="connsiteY321" fmla="*/ 2535462 h 4718622"/>
              <a:gd name="connsiteX322" fmla="*/ 5865304 w 6143318"/>
              <a:gd name="connsiteY322" fmla="*/ 2554562 h 4718622"/>
              <a:gd name="connsiteX323" fmla="*/ 5865304 w 6143318"/>
              <a:gd name="connsiteY323" fmla="*/ 2560928 h 4718622"/>
              <a:gd name="connsiteX324" fmla="*/ 5916141 w 6143318"/>
              <a:gd name="connsiteY324" fmla="*/ 2560928 h 4718622"/>
              <a:gd name="connsiteX325" fmla="*/ 5823999 w 6143318"/>
              <a:gd name="connsiteY325" fmla="*/ 2600719 h 4718622"/>
              <a:gd name="connsiteX326" fmla="*/ 5825588 w 6143318"/>
              <a:gd name="connsiteY326" fmla="*/ 2608677 h 4718622"/>
              <a:gd name="connsiteX327" fmla="*/ 5882779 w 6143318"/>
              <a:gd name="connsiteY327" fmla="*/ 2600719 h 4718622"/>
              <a:gd name="connsiteX328" fmla="*/ 5933616 w 6143318"/>
              <a:gd name="connsiteY328" fmla="*/ 2605494 h 4718622"/>
              <a:gd name="connsiteX329" fmla="*/ 5935205 w 6143318"/>
              <a:gd name="connsiteY329" fmla="*/ 2619818 h 4718622"/>
              <a:gd name="connsiteX330" fmla="*/ 5920907 w 6143318"/>
              <a:gd name="connsiteY330" fmla="*/ 2629368 h 4718622"/>
              <a:gd name="connsiteX331" fmla="*/ 5917730 w 6143318"/>
              <a:gd name="connsiteY331" fmla="*/ 2650059 h 4718622"/>
              <a:gd name="connsiteX332" fmla="*/ 5933616 w 6143318"/>
              <a:gd name="connsiteY332" fmla="*/ 2656426 h 4718622"/>
              <a:gd name="connsiteX333" fmla="*/ 5957446 w 6143318"/>
              <a:gd name="connsiteY333" fmla="*/ 2654834 h 4718622"/>
              <a:gd name="connsiteX334" fmla="*/ 5914552 w 6143318"/>
              <a:gd name="connsiteY334" fmla="*/ 2699400 h 4718622"/>
              <a:gd name="connsiteX335" fmla="*/ 6006694 w 6143318"/>
              <a:gd name="connsiteY335" fmla="*/ 2685075 h 4718622"/>
              <a:gd name="connsiteX336" fmla="*/ 5903432 w 6143318"/>
              <a:gd name="connsiteY336" fmla="*/ 2747149 h 4718622"/>
              <a:gd name="connsiteX337" fmla="*/ 6028935 w 6143318"/>
              <a:gd name="connsiteY337" fmla="*/ 2724866 h 4718622"/>
              <a:gd name="connsiteX338" fmla="*/ 5976510 w 6143318"/>
              <a:gd name="connsiteY338" fmla="*/ 2786940 h 4718622"/>
              <a:gd name="connsiteX339" fmla="*/ 5966978 w 6143318"/>
              <a:gd name="connsiteY339" fmla="*/ 2828321 h 4718622"/>
              <a:gd name="connsiteX340" fmla="*/ 5882779 w 6143318"/>
              <a:gd name="connsiteY340" fmla="*/ 2906311 h 4718622"/>
              <a:gd name="connsiteX341" fmla="*/ 5890723 w 6143318"/>
              <a:gd name="connsiteY341" fmla="*/ 2915861 h 4718622"/>
              <a:gd name="connsiteX342" fmla="*/ 5887545 w 6143318"/>
              <a:gd name="connsiteY342" fmla="*/ 2919044 h 4718622"/>
              <a:gd name="connsiteX343" fmla="*/ 5789049 w 6143318"/>
              <a:gd name="connsiteY343" fmla="*/ 2979526 h 4718622"/>
              <a:gd name="connsiteX344" fmla="*/ 5708027 w 6143318"/>
              <a:gd name="connsiteY344" fmla="*/ 3028866 h 4718622"/>
              <a:gd name="connsiteX345" fmla="*/ 5671489 w 6143318"/>
              <a:gd name="connsiteY345" fmla="*/ 3041599 h 4718622"/>
              <a:gd name="connsiteX346" fmla="*/ 5655602 w 6143318"/>
              <a:gd name="connsiteY346" fmla="*/ 3054333 h 4718622"/>
              <a:gd name="connsiteX347" fmla="*/ 5674666 w 6143318"/>
              <a:gd name="connsiteY347" fmla="*/ 3057516 h 4718622"/>
              <a:gd name="connsiteX348" fmla="*/ 5704850 w 6143318"/>
              <a:gd name="connsiteY348" fmla="*/ 3043191 h 4718622"/>
              <a:gd name="connsiteX349" fmla="*/ 5698495 w 6143318"/>
              <a:gd name="connsiteY349" fmla="*/ 3062291 h 4718622"/>
              <a:gd name="connsiteX350" fmla="*/ 5833531 w 6143318"/>
              <a:gd name="connsiteY350" fmla="*/ 3033641 h 4718622"/>
              <a:gd name="connsiteX351" fmla="*/ 5779517 w 6143318"/>
              <a:gd name="connsiteY351" fmla="*/ 3052741 h 4718622"/>
              <a:gd name="connsiteX352" fmla="*/ 5768397 w 6143318"/>
              <a:gd name="connsiteY352" fmla="*/ 3059108 h 4718622"/>
              <a:gd name="connsiteX353" fmla="*/ 5731857 w 6143318"/>
              <a:gd name="connsiteY353" fmla="*/ 3087757 h 4718622"/>
              <a:gd name="connsiteX354" fmla="*/ 5750921 w 6143318"/>
              <a:gd name="connsiteY354" fmla="*/ 3100490 h 4718622"/>
              <a:gd name="connsiteX355" fmla="*/ 5706439 w 6143318"/>
              <a:gd name="connsiteY355" fmla="*/ 3125956 h 4718622"/>
              <a:gd name="connsiteX356" fmla="*/ 5596822 w 6143318"/>
              <a:gd name="connsiteY356" fmla="*/ 3178480 h 4718622"/>
              <a:gd name="connsiteX357" fmla="*/ 5592056 w 6143318"/>
              <a:gd name="connsiteY357" fmla="*/ 3188029 h 4718622"/>
              <a:gd name="connsiteX358" fmla="*/ 5614297 w 6143318"/>
              <a:gd name="connsiteY358" fmla="*/ 3188029 h 4718622"/>
              <a:gd name="connsiteX359" fmla="*/ 5717559 w 6143318"/>
              <a:gd name="connsiteY359" fmla="*/ 3153013 h 4718622"/>
              <a:gd name="connsiteX360" fmla="*/ 5720737 w 6143318"/>
              <a:gd name="connsiteY360" fmla="*/ 3154605 h 4718622"/>
              <a:gd name="connsiteX361" fmla="*/ 5777928 w 6143318"/>
              <a:gd name="connsiteY361" fmla="*/ 3156197 h 4718622"/>
              <a:gd name="connsiteX362" fmla="*/ 5943148 w 6143318"/>
              <a:gd name="connsiteY362" fmla="*/ 3119589 h 4718622"/>
              <a:gd name="connsiteX363" fmla="*/ 5984453 w 6143318"/>
              <a:gd name="connsiteY363" fmla="*/ 3122773 h 4718622"/>
              <a:gd name="connsiteX364" fmla="*/ 6017815 w 6143318"/>
              <a:gd name="connsiteY364" fmla="*/ 3125956 h 4718622"/>
              <a:gd name="connsiteX365" fmla="*/ 5930439 w 6143318"/>
              <a:gd name="connsiteY365" fmla="*/ 3167338 h 4718622"/>
              <a:gd name="connsiteX366" fmla="*/ 5897077 w 6143318"/>
              <a:gd name="connsiteY366" fmla="*/ 3181663 h 4718622"/>
              <a:gd name="connsiteX367" fmla="*/ 5841474 w 6143318"/>
              <a:gd name="connsiteY367" fmla="*/ 3207129 h 4718622"/>
              <a:gd name="connsiteX368" fmla="*/ 5777928 w 6143318"/>
              <a:gd name="connsiteY368" fmla="*/ 3231003 h 4718622"/>
              <a:gd name="connsiteX369" fmla="*/ 5669900 w 6143318"/>
              <a:gd name="connsiteY369" fmla="*/ 3270794 h 4718622"/>
              <a:gd name="connsiteX370" fmla="*/ 5652425 w 6143318"/>
              <a:gd name="connsiteY370" fmla="*/ 3283527 h 4718622"/>
              <a:gd name="connsiteX371" fmla="*/ 5704850 w 6143318"/>
              <a:gd name="connsiteY371" fmla="*/ 3267610 h 4718622"/>
              <a:gd name="connsiteX372" fmla="*/ 5739800 w 6143318"/>
              <a:gd name="connsiteY372" fmla="*/ 3258060 h 4718622"/>
              <a:gd name="connsiteX373" fmla="*/ 5806524 w 6143318"/>
              <a:gd name="connsiteY373" fmla="*/ 3253286 h 4718622"/>
              <a:gd name="connsiteX374" fmla="*/ 5839886 w 6143318"/>
              <a:gd name="connsiteY374" fmla="*/ 3229411 h 4718622"/>
              <a:gd name="connsiteX375" fmla="*/ 5852595 w 6143318"/>
              <a:gd name="connsiteY375" fmla="*/ 3223045 h 4718622"/>
              <a:gd name="connsiteX376" fmla="*/ 6005105 w 6143318"/>
              <a:gd name="connsiteY376" fmla="*/ 3172113 h 4718622"/>
              <a:gd name="connsiteX377" fmla="*/ 6049588 w 6143318"/>
              <a:gd name="connsiteY377" fmla="*/ 3164155 h 4718622"/>
              <a:gd name="connsiteX378" fmla="*/ 5803347 w 6143318"/>
              <a:gd name="connsiteY378" fmla="*/ 3278752 h 4718622"/>
              <a:gd name="connsiteX379" fmla="*/ 5598410 w 6143318"/>
              <a:gd name="connsiteY379" fmla="*/ 3353558 h 4718622"/>
              <a:gd name="connsiteX380" fmla="*/ 5541219 w 6143318"/>
              <a:gd name="connsiteY380" fmla="*/ 3380616 h 4718622"/>
              <a:gd name="connsiteX381" fmla="*/ 5484027 w 6143318"/>
              <a:gd name="connsiteY381" fmla="*/ 3404490 h 4718622"/>
              <a:gd name="connsiteX382" fmla="*/ 5452254 w 6143318"/>
              <a:gd name="connsiteY382" fmla="*/ 3417223 h 4718622"/>
              <a:gd name="connsiteX383" fmla="*/ 5453843 w 6143318"/>
              <a:gd name="connsiteY383" fmla="*/ 3423590 h 4718622"/>
              <a:gd name="connsiteX384" fmla="*/ 5495148 w 6143318"/>
              <a:gd name="connsiteY384" fmla="*/ 3415632 h 4718622"/>
              <a:gd name="connsiteX385" fmla="*/ 5982865 w 6143318"/>
              <a:gd name="connsiteY385" fmla="*/ 3245328 h 4718622"/>
              <a:gd name="connsiteX386" fmla="*/ 6044822 w 6143318"/>
              <a:gd name="connsiteY386" fmla="*/ 3219862 h 4718622"/>
              <a:gd name="connsiteX387" fmla="*/ 6089304 w 6143318"/>
              <a:gd name="connsiteY387" fmla="*/ 3207129 h 4718622"/>
              <a:gd name="connsiteX388" fmla="*/ 6092481 w 6143318"/>
              <a:gd name="connsiteY388" fmla="*/ 3213495 h 4718622"/>
              <a:gd name="connsiteX389" fmla="*/ 6062297 w 6143318"/>
              <a:gd name="connsiteY389" fmla="*/ 3234186 h 4718622"/>
              <a:gd name="connsiteX390" fmla="*/ 5984453 w 6143318"/>
              <a:gd name="connsiteY390" fmla="*/ 3285119 h 4718622"/>
              <a:gd name="connsiteX391" fmla="*/ 5924084 w 6143318"/>
              <a:gd name="connsiteY391" fmla="*/ 3323317 h 4718622"/>
              <a:gd name="connsiteX392" fmla="*/ 5914552 w 6143318"/>
              <a:gd name="connsiteY392" fmla="*/ 3339234 h 4718622"/>
              <a:gd name="connsiteX393" fmla="*/ 5898666 w 6143318"/>
              <a:gd name="connsiteY393" fmla="*/ 3351967 h 4718622"/>
              <a:gd name="connsiteX394" fmla="*/ 5820822 w 6143318"/>
              <a:gd name="connsiteY394" fmla="*/ 3382207 h 4718622"/>
              <a:gd name="connsiteX395" fmla="*/ 5808113 w 6143318"/>
              <a:gd name="connsiteY395" fmla="*/ 3396532 h 4718622"/>
              <a:gd name="connsiteX396" fmla="*/ 5825588 w 6143318"/>
              <a:gd name="connsiteY396" fmla="*/ 3398124 h 4718622"/>
              <a:gd name="connsiteX397" fmla="*/ 6024170 w 6143318"/>
              <a:gd name="connsiteY397" fmla="*/ 3318542 h 4718622"/>
              <a:gd name="connsiteX398" fmla="*/ 6044822 w 6143318"/>
              <a:gd name="connsiteY398" fmla="*/ 3308993 h 4718622"/>
              <a:gd name="connsiteX399" fmla="*/ 6044822 w 6143318"/>
              <a:gd name="connsiteY399" fmla="*/ 3331275 h 4718622"/>
              <a:gd name="connsiteX400" fmla="*/ 6143318 w 6143318"/>
              <a:gd name="connsiteY400" fmla="*/ 3323317 h 4718622"/>
              <a:gd name="connsiteX401" fmla="*/ 6070240 w 6143318"/>
              <a:gd name="connsiteY401" fmla="*/ 3364700 h 4718622"/>
              <a:gd name="connsiteX402" fmla="*/ 5585701 w 6143318"/>
              <a:gd name="connsiteY402" fmla="*/ 3579569 h 4718622"/>
              <a:gd name="connsiteX403" fmla="*/ 5387120 w 6143318"/>
              <a:gd name="connsiteY403" fmla="*/ 3652784 h 4718622"/>
              <a:gd name="connsiteX404" fmla="*/ 5253673 w 6143318"/>
              <a:gd name="connsiteY404" fmla="*/ 3703716 h 4718622"/>
              <a:gd name="connsiteX405" fmla="*/ 5153588 w 6143318"/>
              <a:gd name="connsiteY405" fmla="*/ 3753057 h 4718622"/>
              <a:gd name="connsiteX406" fmla="*/ 5117049 w 6143318"/>
              <a:gd name="connsiteY406" fmla="*/ 3759423 h 4718622"/>
              <a:gd name="connsiteX407" fmla="*/ 5105928 w 6143318"/>
              <a:gd name="connsiteY407" fmla="*/ 3759423 h 4718622"/>
              <a:gd name="connsiteX408" fmla="*/ 4940708 w 6143318"/>
              <a:gd name="connsiteY408" fmla="*/ 3813539 h 4718622"/>
              <a:gd name="connsiteX409" fmla="*/ 4934354 w 6143318"/>
              <a:gd name="connsiteY409" fmla="*/ 3816721 h 4718622"/>
              <a:gd name="connsiteX410" fmla="*/ 4931177 w 6143318"/>
              <a:gd name="connsiteY410" fmla="*/ 3850146 h 4718622"/>
              <a:gd name="connsiteX411" fmla="*/ 5043971 w 6143318"/>
              <a:gd name="connsiteY411" fmla="*/ 3805581 h 4718622"/>
              <a:gd name="connsiteX412" fmla="*/ 5063035 w 6143318"/>
              <a:gd name="connsiteY412" fmla="*/ 3797622 h 4718622"/>
              <a:gd name="connsiteX413" fmla="*/ 5272737 w 6143318"/>
              <a:gd name="connsiteY413" fmla="*/ 3730774 h 4718622"/>
              <a:gd name="connsiteX414" fmla="*/ 5312453 w 6143318"/>
              <a:gd name="connsiteY414" fmla="*/ 3719633 h 4718622"/>
              <a:gd name="connsiteX415" fmla="*/ 5627006 w 6143318"/>
              <a:gd name="connsiteY415" fmla="*/ 3617769 h 4718622"/>
              <a:gd name="connsiteX416" fmla="*/ 6092481 w 6143318"/>
              <a:gd name="connsiteY416" fmla="*/ 3457014 h 4718622"/>
              <a:gd name="connsiteX417" fmla="*/ 6114723 w 6143318"/>
              <a:gd name="connsiteY417" fmla="*/ 3452239 h 4718622"/>
              <a:gd name="connsiteX418" fmla="*/ 6062297 w 6143318"/>
              <a:gd name="connsiteY418" fmla="*/ 3492030 h 4718622"/>
              <a:gd name="connsiteX419" fmla="*/ 6003517 w 6143318"/>
              <a:gd name="connsiteY419" fmla="*/ 3512721 h 4718622"/>
              <a:gd name="connsiteX420" fmla="*/ 6006694 w 6143318"/>
              <a:gd name="connsiteY420" fmla="*/ 3520679 h 4718622"/>
              <a:gd name="connsiteX421" fmla="*/ 6027346 w 6143318"/>
              <a:gd name="connsiteY421" fmla="*/ 3515904 h 4718622"/>
              <a:gd name="connsiteX422" fmla="*/ 6047999 w 6143318"/>
              <a:gd name="connsiteY422" fmla="*/ 3509538 h 4718622"/>
              <a:gd name="connsiteX423" fmla="*/ 6049588 w 6143318"/>
              <a:gd name="connsiteY423" fmla="*/ 3514312 h 4718622"/>
              <a:gd name="connsiteX424" fmla="*/ 5976510 w 6143318"/>
              <a:gd name="connsiteY424" fmla="*/ 3541370 h 4718622"/>
              <a:gd name="connsiteX425" fmla="*/ 5914552 w 6143318"/>
              <a:gd name="connsiteY425" fmla="*/ 3571611 h 4718622"/>
              <a:gd name="connsiteX426" fmla="*/ 5893900 w 6143318"/>
              <a:gd name="connsiteY426" fmla="*/ 3584344 h 4718622"/>
              <a:gd name="connsiteX427" fmla="*/ 5736623 w 6143318"/>
              <a:gd name="connsiteY427" fmla="*/ 3670292 h 4718622"/>
              <a:gd name="connsiteX428" fmla="*/ 5692141 w 6143318"/>
              <a:gd name="connsiteY428" fmla="*/ 3687800 h 4718622"/>
              <a:gd name="connsiteX429" fmla="*/ 5631772 w 6143318"/>
              <a:gd name="connsiteY429" fmla="*/ 3703716 h 4718622"/>
              <a:gd name="connsiteX430" fmla="*/ 5032850 w 6143318"/>
              <a:gd name="connsiteY430" fmla="*/ 3894711 h 4718622"/>
              <a:gd name="connsiteX431" fmla="*/ 4829503 w 6143318"/>
              <a:gd name="connsiteY431" fmla="*/ 3955193 h 4718622"/>
              <a:gd name="connsiteX432" fmla="*/ 4583262 w 6143318"/>
              <a:gd name="connsiteY432" fmla="*/ 4020450 h 4718622"/>
              <a:gd name="connsiteX433" fmla="*/ 4497475 w 6143318"/>
              <a:gd name="connsiteY433" fmla="*/ 4053874 h 4718622"/>
              <a:gd name="connsiteX434" fmla="*/ 4425985 w 6143318"/>
              <a:gd name="connsiteY434" fmla="*/ 4069790 h 4718622"/>
              <a:gd name="connsiteX435" fmla="*/ 4066950 w 6143318"/>
              <a:gd name="connsiteY435" fmla="*/ 4182796 h 4718622"/>
              <a:gd name="connsiteX436" fmla="*/ 3555404 w 6143318"/>
              <a:gd name="connsiteY436" fmla="*/ 4314901 h 4718622"/>
              <a:gd name="connsiteX437" fmla="*/ 3224964 w 6143318"/>
              <a:gd name="connsiteY437" fmla="*/ 4396074 h 4718622"/>
              <a:gd name="connsiteX438" fmla="*/ 3175716 w 6143318"/>
              <a:gd name="connsiteY438" fmla="*/ 4396074 h 4718622"/>
              <a:gd name="connsiteX439" fmla="*/ 3266269 w 6143318"/>
              <a:gd name="connsiteY439" fmla="*/ 4364242 h 4718622"/>
              <a:gd name="connsiteX440" fmla="*/ 3464850 w 6143318"/>
              <a:gd name="connsiteY440" fmla="*/ 4294210 h 4718622"/>
              <a:gd name="connsiteX441" fmla="*/ 3916028 w 6143318"/>
              <a:gd name="connsiteY441" fmla="*/ 4158922 h 4718622"/>
              <a:gd name="connsiteX442" fmla="*/ 4257588 w 6143318"/>
              <a:gd name="connsiteY442" fmla="*/ 4034775 h 4718622"/>
              <a:gd name="connsiteX443" fmla="*/ 4321134 w 6143318"/>
              <a:gd name="connsiteY443" fmla="*/ 4010900 h 4718622"/>
              <a:gd name="connsiteX444" fmla="*/ 4341786 w 6143318"/>
              <a:gd name="connsiteY444" fmla="*/ 3998168 h 4718622"/>
              <a:gd name="connsiteX445" fmla="*/ 4340198 w 6143318"/>
              <a:gd name="connsiteY445" fmla="*/ 3991801 h 4718622"/>
              <a:gd name="connsiteX446" fmla="*/ 4314779 w 6143318"/>
              <a:gd name="connsiteY446" fmla="*/ 3998168 h 4718622"/>
              <a:gd name="connsiteX447" fmla="*/ 4028822 w 6143318"/>
              <a:gd name="connsiteY447" fmla="*/ 4087298 h 4718622"/>
              <a:gd name="connsiteX448" fmla="*/ 3798468 w 6143318"/>
              <a:gd name="connsiteY448" fmla="*/ 4157330 h 4718622"/>
              <a:gd name="connsiteX449" fmla="*/ 3555404 w 6143318"/>
              <a:gd name="connsiteY449" fmla="*/ 4228953 h 4718622"/>
              <a:gd name="connsiteX450" fmla="*/ 3283744 w 6143318"/>
              <a:gd name="connsiteY450" fmla="*/ 4300577 h 4718622"/>
              <a:gd name="connsiteX451" fmla="*/ 3267857 w 6143318"/>
              <a:gd name="connsiteY451" fmla="*/ 4300577 h 4718622"/>
              <a:gd name="connsiteX452" fmla="*/ 3050213 w 6143318"/>
              <a:gd name="connsiteY452" fmla="*/ 4330817 h 4718622"/>
              <a:gd name="connsiteX453" fmla="*/ 3040681 w 6143318"/>
              <a:gd name="connsiteY453" fmla="*/ 4332409 h 4718622"/>
              <a:gd name="connsiteX454" fmla="*/ 3021616 w 6143318"/>
              <a:gd name="connsiteY454" fmla="*/ 4334001 h 4718622"/>
              <a:gd name="connsiteX455" fmla="*/ 3054978 w 6143318"/>
              <a:gd name="connsiteY455" fmla="*/ 4300577 h 4718622"/>
              <a:gd name="connsiteX456" fmla="*/ 2889758 w 6143318"/>
              <a:gd name="connsiteY456" fmla="*/ 4295802 h 4718622"/>
              <a:gd name="connsiteX457" fmla="*/ 2951716 w 6143318"/>
              <a:gd name="connsiteY457" fmla="*/ 4262378 h 4718622"/>
              <a:gd name="connsiteX458" fmla="*/ 2918354 w 6143318"/>
              <a:gd name="connsiteY458" fmla="*/ 4263970 h 4718622"/>
              <a:gd name="connsiteX459" fmla="*/ 2821446 w 6143318"/>
              <a:gd name="connsiteY459" fmla="*/ 4289435 h 4718622"/>
              <a:gd name="connsiteX460" fmla="*/ 2751546 w 6143318"/>
              <a:gd name="connsiteY460" fmla="*/ 4316493 h 4718622"/>
              <a:gd name="connsiteX461" fmla="*/ 2727716 w 6143318"/>
              <a:gd name="connsiteY461" fmla="*/ 4319676 h 4718622"/>
              <a:gd name="connsiteX462" fmla="*/ 2869106 w 6143318"/>
              <a:gd name="connsiteY462" fmla="*/ 4240095 h 4718622"/>
              <a:gd name="connsiteX463" fmla="*/ 2867517 w 6143318"/>
              <a:gd name="connsiteY463" fmla="*/ 4230545 h 4718622"/>
              <a:gd name="connsiteX464" fmla="*/ 2829390 w 6143318"/>
              <a:gd name="connsiteY464" fmla="*/ 4232137 h 4718622"/>
              <a:gd name="connsiteX465" fmla="*/ 2756312 w 6143318"/>
              <a:gd name="connsiteY465" fmla="*/ 4256011 h 4718622"/>
              <a:gd name="connsiteX466" fmla="*/ 2746780 w 6143318"/>
              <a:gd name="connsiteY466" fmla="*/ 4257603 h 4718622"/>
              <a:gd name="connsiteX467" fmla="*/ 2513248 w 6143318"/>
              <a:gd name="connsiteY467" fmla="*/ 4313310 h 4718622"/>
              <a:gd name="connsiteX468" fmla="*/ 2476709 w 6143318"/>
              <a:gd name="connsiteY468" fmla="*/ 4319676 h 4718622"/>
              <a:gd name="connsiteX469" fmla="*/ 2436992 w 6143318"/>
              <a:gd name="connsiteY469" fmla="*/ 4337184 h 4718622"/>
              <a:gd name="connsiteX470" fmla="*/ 2419517 w 6143318"/>
              <a:gd name="connsiteY470" fmla="*/ 4341959 h 4718622"/>
              <a:gd name="connsiteX471" fmla="*/ 2367092 w 6143318"/>
              <a:gd name="connsiteY471" fmla="*/ 4375383 h 4718622"/>
              <a:gd name="connsiteX472" fmla="*/ 2397276 w 6143318"/>
              <a:gd name="connsiteY472" fmla="*/ 4384933 h 4718622"/>
              <a:gd name="connsiteX473" fmla="*/ 2397276 w 6143318"/>
              <a:gd name="connsiteY473" fmla="*/ 4392891 h 4718622"/>
              <a:gd name="connsiteX474" fmla="*/ 2367092 w 6143318"/>
              <a:gd name="connsiteY474" fmla="*/ 4397666 h 4718622"/>
              <a:gd name="connsiteX475" fmla="*/ 2254297 w 6143318"/>
              <a:gd name="connsiteY475" fmla="*/ 4416765 h 4718622"/>
              <a:gd name="connsiteX476" fmla="*/ 2228879 w 6143318"/>
              <a:gd name="connsiteY476" fmla="*/ 4418357 h 4718622"/>
              <a:gd name="connsiteX477" fmla="*/ 2081134 w 6143318"/>
              <a:gd name="connsiteY477" fmla="*/ 4461331 h 4718622"/>
              <a:gd name="connsiteX478" fmla="*/ 1985815 w 6143318"/>
              <a:gd name="connsiteY478" fmla="*/ 4488389 h 4718622"/>
              <a:gd name="connsiteX479" fmla="*/ 1961985 w 6143318"/>
              <a:gd name="connsiteY479" fmla="*/ 4501122 h 4718622"/>
              <a:gd name="connsiteX480" fmla="*/ 2092255 w 6143318"/>
              <a:gd name="connsiteY480" fmla="*/ 4488389 h 4718622"/>
              <a:gd name="connsiteX481" fmla="*/ 2174865 w 6143318"/>
              <a:gd name="connsiteY481" fmla="*/ 4464514 h 4718622"/>
              <a:gd name="connsiteX482" fmla="*/ 2185985 w 6143318"/>
              <a:gd name="connsiteY482" fmla="*/ 4467697 h 4718622"/>
              <a:gd name="connsiteX483" fmla="*/ 2179630 w 6143318"/>
              <a:gd name="connsiteY483" fmla="*/ 4478839 h 4718622"/>
              <a:gd name="connsiteX484" fmla="*/ 2041418 w 6143318"/>
              <a:gd name="connsiteY484" fmla="*/ 4521813 h 4718622"/>
              <a:gd name="connsiteX485" fmla="*/ 2027120 w 6143318"/>
              <a:gd name="connsiteY485" fmla="*/ 4517038 h 4718622"/>
              <a:gd name="connsiteX486" fmla="*/ 2012822 w 6143318"/>
              <a:gd name="connsiteY486" fmla="*/ 4521813 h 4718622"/>
              <a:gd name="connsiteX487" fmla="*/ 1992169 w 6143318"/>
              <a:gd name="connsiteY487" fmla="*/ 4531362 h 4718622"/>
              <a:gd name="connsiteX488" fmla="*/ 1965163 w 6143318"/>
              <a:gd name="connsiteY488" fmla="*/ 4547279 h 4718622"/>
              <a:gd name="connsiteX489" fmla="*/ 1944510 w 6143318"/>
              <a:gd name="connsiteY489" fmla="*/ 4561604 h 4718622"/>
              <a:gd name="connsiteX490" fmla="*/ 1939744 w 6143318"/>
              <a:gd name="connsiteY490" fmla="*/ 4556829 h 4718622"/>
              <a:gd name="connsiteX491" fmla="*/ 1944510 w 6143318"/>
              <a:gd name="connsiteY491" fmla="*/ 4536137 h 4718622"/>
              <a:gd name="connsiteX492" fmla="*/ 1920680 w 6143318"/>
              <a:gd name="connsiteY492" fmla="*/ 4542504 h 4718622"/>
              <a:gd name="connsiteX493" fmla="*/ 1893673 w 6143318"/>
              <a:gd name="connsiteY493" fmla="*/ 4544095 h 4718622"/>
              <a:gd name="connsiteX494" fmla="*/ 1846014 w 6143318"/>
              <a:gd name="connsiteY494" fmla="*/ 4552054 h 4718622"/>
              <a:gd name="connsiteX495" fmla="*/ 1814241 w 6143318"/>
              <a:gd name="connsiteY495" fmla="*/ 4563195 h 4718622"/>
              <a:gd name="connsiteX496" fmla="*/ 1747518 w 6143318"/>
              <a:gd name="connsiteY496" fmla="*/ 4577520 h 4718622"/>
              <a:gd name="connsiteX497" fmla="*/ 1793588 w 6143318"/>
              <a:gd name="connsiteY497" fmla="*/ 4579111 h 4718622"/>
              <a:gd name="connsiteX498" fmla="*/ 1819006 w 6143318"/>
              <a:gd name="connsiteY498" fmla="*/ 4579111 h 4718622"/>
              <a:gd name="connsiteX499" fmla="*/ 1842836 w 6143318"/>
              <a:gd name="connsiteY499" fmla="*/ 4580703 h 4718622"/>
              <a:gd name="connsiteX500" fmla="*/ 1957219 w 6143318"/>
              <a:gd name="connsiteY500" fmla="*/ 4567970 h 4718622"/>
              <a:gd name="connsiteX501" fmla="*/ 1979460 w 6143318"/>
              <a:gd name="connsiteY501" fmla="*/ 4574337 h 4718622"/>
              <a:gd name="connsiteX502" fmla="*/ 1917503 w 6143318"/>
              <a:gd name="connsiteY502" fmla="*/ 4591844 h 4718622"/>
              <a:gd name="connsiteX503" fmla="*/ 1917503 w 6143318"/>
              <a:gd name="connsiteY503" fmla="*/ 4598211 h 4718622"/>
              <a:gd name="connsiteX504" fmla="*/ 2090666 w 6143318"/>
              <a:gd name="connsiteY504" fmla="*/ 4579111 h 4718622"/>
              <a:gd name="connsiteX505" fmla="*/ 2009645 w 6143318"/>
              <a:gd name="connsiteY505" fmla="*/ 4602986 h 4718622"/>
              <a:gd name="connsiteX506" fmla="*/ 1882553 w 6143318"/>
              <a:gd name="connsiteY506" fmla="*/ 4628452 h 4718622"/>
              <a:gd name="connsiteX507" fmla="*/ 1857135 w 6143318"/>
              <a:gd name="connsiteY507" fmla="*/ 4626860 h 4718622"/>
              <a:gd name="connsiteX508" fmla="*/ 1844425 w 6143318"/>
              <a:gd name="connsiteY508" fmla="*/ 4625269 h 4718622"/>
              <a:gd name="connsiteX509" fmla="*/ 1687148 w 6143318"/>
              <a:gd name="connsiteY509" fmla="*/ 4647551 h 4718622"/>
              <a:gd name="connsiteX510" fmla="*/ 1687148 w 6143318"/>
              <a:gd name="connsiteY510" fmla="*/ 4665059 h 4718622"/>
              <a:gd name="connsiteX511" fmla="*/ 1664908 w 6143318"/>
              <a:gd name="connsiteY511" fmla="*/ 4666651 h 4718622"/>
              <a:gd name="connsiteX512" fmla="*/ 1660142 w 6143318"/>
              <a:gd name="connsiteY512" fmla="*/ 4628452 h 4718622"/>
              <a:gd name="connsiteX513" fmla="*/ 1642667 w 6143318"/>
              <a:gd name="connsiteY513" fmla="*/ 4645960 h 4718622"/>
              <a:gd name="connsiteX514" fmla="*/ 1622014 w 6143318"/>
              <a:gd name="connsiteY514" fmla="*/ 4660284 h 4718622"/>
              <a:gd name="connsiteX515" fmla="*/ 1593418 w 6143318"/>
              <a:gd name="connsiteY515" fmla="*/ 4663468 h 4718622"/>
              <a:gd name="connsiteX516" fmla="*/ 1540993 w 6143318"/>
              <a:gd name="connsiteY516" fmla="*/ 4674609 h 4718622"/>
              <a:gd name="connsiteX517" fmla="*/ 1488567 w 6143318"/>
              <a:gd name="connsiteY517" fmla="*/ 4677792 h 4718622"/>
              <a:gd name="connsiteX518" fmla="*/ 1467915 w 6143318"/>
              <a:gd name="connsiteY518" fmla="*/ 4671426 h 4718622"/>
              <a:gd name="connsiteX519" fmla="*/ 1448851 w 6143318"/>
              <a:gd name="connsiteY519" fmla="*/ 4669834 h 4718622"/>
              <a:gd name="connsiteX520" fmla="*/ 1447262 w 6143318"/>
              <a:gd name="connsiteY520" fmla="*/ 4679384 h 4718622"/>
              <a:gd name="connsiteX521" fmla="*/ 1521929 w 6143318"/>
              <a:gd name="connsiteY521" fmla="*/ 4695300 h 4718622"/>
              <a:gd name="connsiteX522" fmla="*/ 1523517 w 6143318"/>
              <a:gd name="connsiteY522" fmla="*/ 4700075 h 4718622"/>
              <a:gd name="connsiteX523" fmla="*/ 1471092 w 6143318"/>
              <a:gd name="connsiteY523" fmla="*/ 4704850 h 4718622"/>
              <a:gd name="connsiteX524" fmla="*/ 1436142 w 6143318"/>
              <a:gd name="connsiteY524" fmla="*/ 4715991 h 4718622"/>
              <a:gd name="connsiteX525" fmla="*/ 1409134 w 6143318"/>
              <a:gd name="connsiteY525" fmla="*/ 4717583 h 4718622"/>
              <a:gd name="connsiteX526" fmla="*/ 1366241 w 6143318"/>
              <a:gd name="connsiteY526" fmla="*/ 4712808 h 4718622"/>
              <a:gd name="connsiteX527" fmla="*/ 1340822 w 6143318"/>
              <a:gd name="connsiteY527" fmla="*/ 4701666 h 4718622"/>
              <a:gd name="connsiteX528" fmla="*/ 1274099 w 6143318"/>
              <a:gd name="connsiteY528" fmla="*/ 4708033 h 4718622"/>
              <a:gd name="connsiteX529" fmla="*/ 1245503 w 6143318"/>
              <a:gd name="connsiteY529" fmla="*/ 4692117 h 4718622"/>
              <a:gd name="connsiteX530" fmla="*/ 1336057 w 6143318"/>
              <a:gd name="connsiteY530" fmla="*/ 4684159 h 4718622"/>
              <a:gd name="connsiteX531" fmla="*/ 1385305 w 6143318"/>
              <a:gd name="connsiteY531" fmla="*/ 4682567 h 4718622"/>
              <a:gd name="connsiteX532" fmla="*/ 1428199 w 6143318"/>
              <a:gd name="connsiteY532" fmla="*/ 4677792 h 4718622"/>
              <a:gd name="connsiteX533" fmla="*/ 1356709 w 6143318"/>
              <a:gd name="connsiteY533" fmla="*/ 4666651 h 4718622"/>
              <a:gd name="connsiteX534" fmla="*/ 1404369 w 6143318"/>
              <a:gd name="connsiteY534" fmla="*/ 4650735 h 4718622"/>
              <a:gd name="connsiteX535" fmla="*/ 1402780 w 6143318"/>
              <a:gd name="connsiteY535" fmla="*/ 4645960 h 4718622"/>
              <a:gd name="connsiteX536" fmla="*/ 1383716 w 6143318"/>
              <a:gd name="connsiteY536" fmla="*/ 4647551 h 4718622"/>
              <a:gd name="connsiteX537" fmla="*/ 1328113 w 6143318"/>
              <a:gd name="connsiteY537" fmla="*/ 4652326 h 4718622"/>
              <a:gd name="connsiteX538" fmla="*/ 1272511 w 6143318"/>
              <a:gd name="connsiteY538" fmla="*/ 4663468 h 4718622"/>
              <a:gd name="connsiteX539" fmla="*/ 1215319 w 6143318"/>
              <a:gd name="connsiteY539" fmla="*/ 4661876 h 4718622"/>
              <a:gd name="connsiteX540" fmla="*/ 1215319 w 6143318"/>
              <a:gd name="connsiteY540" fmla="*/ 4652326 h 4718622"/>
              <a:gd name="connsiteX541" fmla="*/ 1239149 w 6143318"/>
              <a:gd name="connsiteY541" fmla="*/ 4650735 h 4718622"/>
              <a:gd name="connsiteX542" fmla="*/ 1228028 w 6143318"/>
              <a:gd name="connsiteY542" fmla="*/ 4601394 h 4718622"/>
              <a:gd name="connsiteX543" fmla="*/ 1197844 w 6143318"/>
              <a:gd name="connsiteY543" fmla="*/ 4593436 h 4718622"/>
              <a:gd name="connsiteX544" fmla="*/ 1161305 w 6143318"/>
              <a:gd name="connsiteY544" fmla="*/ 4564787 h 4718622"/>
              <a:gd name="connsiteX545" fmla="*/ 1143829 w 6143318"/>
              <a:gd name="connsiteY545" fmla="*/ 4539321 h 4718622"/>
              <a:gd name="connsiteX546" fmla="*/ 1091404 w 6143318"/>
              <a:gd name="connsiteY546" fmla="*/ 4493164 h 4718622"/>
              <a:gd name="connsiteX547" fmla="*/ 1054865 w 6143318"/>
              <a:gd name="connsiteY547" fmla="*/ 4378567 h 4718622"/>
              <a:gd name="connsiteX548" fmla="*/ 1031035 w 6143318"/>
              <a:gd name="connsiteY548" fmla="*/ 4376975 h 4718622"/>
              <a:gd name="connsiteX549" fmla="*/ 1046922 w 6143318"/>
              <a:gd name="connsiteY549" fmla="*/ 4345142 h 4718622"/>
              <a:gd name="connsiteX550" fmla="*/ 1078695 w 6143318"/>
              <a:gd name="connsiteY550" fmla="*/ 4314901 h 4718622"/>
              <a:gd name="connsiteX551" fmla="*/ 1086638 w 6143318"/>
              <a:gd name="connsiteY551" fmla="*/ 4297393 h 4718622"/>
              <a:gd name="connsiteX552" fmla="*/ 1069163 w 6143318"/>
              <a:gd name="connsiteY552" fmla="*/ 4284660 h 4718622"/>
              <a:gd name="connsiteX553" fmla="*/ 1139064 w 6143318"/>
              <a:gd name="connsiteY553" fmla="*/ 4256011 h 4718622"/>
              <a:gd name="connsiteX554" fmla="*/ 1154950 w 6143318"/>
              <a:gd name="connsiteY554" fmla="*/ 4254420 h 4718622"/>
              <a:gd name="connsiteX555" fmla="*/ 1181957 w 6143318"/>
              <a:gd name="connsiteY555" fmla="*/ 4246461 h 4718622"/>
              <a:gd name="connsiteX556" fmla="*/ 1210553 w 6143318"/>
              <a:gd name="connsiteY556" fmla="*/ 4227362 h 4718622"/>
              <a:gd name="connsiteX557" fmla="*/ 1221674 w 6143318"/>
              <a:gd name="connsiteY557" fmla="*/ 4214629 h 4718622"/>
              <a:gd name="connsiteX558" fmla="*/ 1380539 w 6143318"/>
              <a:gd name="connsiteY558" fmla="*/ 4130273 h 4718622"/>
              <a:gd name="connsiteX559" fmla="*/ 1682383 w 6143318"/>
              <a:gd name="connsiteY559" fmla="*/ 3980659 h 4718622"/>
              <a:gd name="connsiteX560" fmla="*/ 1925446 w 6143318"/>
              <a:gd name="connsiteY560" fmla="*/ 3858104 h 4718622"/>
              <a:gd name="connsiteX561" fmla="*/ 2047772 w 6143318"/>
              <a:gd name="connsiteY561" fmla="*/ 3783298 h 4718622"/>
              <a:gd name="connsiteX562" fmla="*/ 2171687 w 6143318"/>
              <a:gd name="connsiteY562" fmla="*/ 3722816 h 4718622"/>
              <a:gd name="connsiteX563" fmla="*/ 2244765 w 6143318"/>
              <a:gd name="connsiteY563" fmla="*/ 3686209 h 4718622"/>
              <a:gd name="connsiteX564" fmla="*/ 2244765 w 6143318"/>
              <a:gd name="connsiteY564" fmla="*/ 3692575 h 4718622"/>
              <a:gd name="connsiteX565" fmla="*/ 2301957 w 6143318"/>
              <a:gd name="connsiteY565" fmla="*/ 3667109 h 4718622"/>
              <a:gd name="connsiteX566" fmla="*/ 2301957 w 6143318"/>
              <a:gd name="connsiteY566" fmla="*/ 3665517 h 4718622"/>
              <a:gd name="connsiteX567" fmla="*/ 2463999 w 6143318"/>
              <a:gd name="connsiteY567" fmla="*/ 3585936 h 4718622"/>
              <a:gd name="connsiteX568" fmla="*/ 2419517 w 6143318"/>
              <a:gd name="connsiteY568" fmla="*/ 3565245 h 4718622"/>
              <a:gd name="connsiteX569" fmla="*/ 2486240 w 6143318"/>
              <a:gd name="connsiteY569" fmla="*/ 3565245 h 4718622"/>
              <a:gd name="connsiteX570" fmla="*/ 2551375 w 6143318"/>
              <a:gd name="connsiteY570" fmla="*/ 3550920 h 4718622"/>
              <a:gd name="connsiteX571" fmla="*/ 2521191 w 6143318"/>
              <a:gd name="connsiteY571" fmla="*/ 3538187 h 4718622"/>
              <a:gd name="connsiteX572" fmla="*/ 2627630 w 6143318"/>
              <a:gd name="connsiteY572" fmla="*/ 3511129 h 4718622"/>
              <a:gd name="connsiteX573" fmla="*/ 2510070 w 6143318"/>
              <a:gd name="connsiteY573" fmla="*/ 3507946 h 4718622"/>
              <a:gd name="connsiteX574" fmla="*/ 2395687 w 6143318"/>
              <a:gd name="connsiteY574" fmla="*/ 3503172 h 4718622"/>
              <a:gd name="connsiteX575" fmla="*/ 2395687 w 6143318"/>
              <a:gd name="connsiteY575" fmla="*/ 3496805 h 4718622"/>
              <a:gd name="connsiteX576" fmla="*/ 2459234 w 6143318"/>
              <a:gd name="connsiteY576" fmla="*/ 3493622 h 4718622"/>
              <a:gd name="connsiteX577" fmla="*/ 2519602 w 6143318"/>
              <a:gd name="connsiteY577" fmla="*/ 3482480 h 4718622"/>
              <a:gd name="connsiteX578" fmla="*/ 2465588 w 6143318"/>
              <a:gd name="connsiteY578" fmla="*/ 3480889 h 4718622"/>
              <a:gd name="connsiteX579" fmla="*/ 2462411 w 6143318"/>
              <a:gd name="connsiteY579" fmla="*/ 3480889 h 4718622"/>
              <a:gd name="connsiteX580" fmla="*/ 2389333 w 6143318"/>
              <a:gd name="connsiteY580" fmla="*/ 3490438 h 4718622"/>
              <a:gd name="connsiteX581" fmla="*/ 2354382 w 6143318"/>
              <a:gd name="connsiteY581" fmla="*/ 3472931 h 4718622"/>
              <a:gd name="connsiteX582" fmla="*/ 2336907 w 6143318"/>
              <a:gd name="connsiteY582" fmla="*/ 3466564 h 4718622"/>
              <a:gd name="connsiteX583" fmla="*/ 2309900 w 6143318"/>
              <a:gd name="connsiteY583" fmla="*/ 3464972 h 4718622"/>
              <a:gd name="connsiteX584" fmla="*/ 2394098 w 6143318"/>
              <a:gd name="connsiteY584" fmla="*/ 3437915 h 4718622"/>
              <a:gd name="connsiteX585" fmla="*/ 2352793 w 6143318"/>
              <a:gd name="connsiteY585" fmla="*/ 3437915 h 4718622"/>
              <a:gd name="connsiteX586" fmla="*/ 2276538 w 6143318"/>
              <a:gd name="connsiteY586" fmla="*/ 3401307 h 4718622"/>
              <a:gd name="connsiteX587" fmla="*/ 2228879 w 6143318"/>
              <a:gd name="connsiteY587" fmla="*/ 3383799 h 4718622"/>
              <a:gd name="connsiteX588" fmla="*/ 2157389 w 6143318"/>
              <a:gd name="connsiteY588" fmla="*/ 3380616 h 4718622"/>
              <a:gd name="connsiteX589" fmla="*/ 2112907 w 6143318"/>
              <a:gd name="connsiteY589" fmla="*/ 3386982 h 4718622"/>
              <a:gd name="connsiteX590" fmla="*/ 2028709 w 6143318"/>
              <a:gd name="connsiteY590" fmla="*/ 3379025 h 4718622"/>
              <a:gd name="connsiteX591" fmla="*/ 2046184 w 6143318"/>
              <a:gd name="connsiteY591" fmla="*/ 3364700 h 4718622"/>
              <a:gd name="connsiteX592" fmla="*/ 2038240 w 6143318"/>
              <a:gd name="connsiteY592" fmla="*/ 3361517 h 4718622"/>
              <a:gd name="connsiteX593" fmla="*/ 1998524 w 6143318"/>
              <a:gd name="connsiteY593" fmla="*/ 3336050 h 4718622"/>
              <a:gd name="connsiteX594" fmla="*/ 1984226 w 6143318"/>
              <a:gd name="connsiteY594" fmla="*/ 3323317 h 4718622"/>
              <a:gd name="connsiteX595" fmla="*/ 1839659 w 6143318"/>
              <a:gd name="connsiteY595" fmla="*/ 3320134 h 4718622"/>
              <a:gd name="connsiteX596" fmla="*/ 1668085 w 6143318"/>
              <a:gd name="connsiteY596" fmla="*/ 3320134 h 4718622"/>
              <a:gd name="connsiteX597" fmla="*/ 1552113 w 6143318"/>
              <a:gd name="connsiteY597" fmla="*/ 3315360 h 4718622"/>
              <a:gd name="connsiteX598" fmla="*/ 1469503 w 6143318"/>
              <a:gd name="connsiteY598" fmla="*/ 3302626 h 4718622"/>
              <a:gd name="connsiteX599" fmla="*/ 1391659 w 6143318"/>
              <a:gd name="connsiteY599" fmla="*/ 3340825 h 4718622"/>
              <a:gd name="connsiteX600" fmla="*/ 1375773 w 6143318"/>
              <a:gd name="connsiteY600" fmla="*/ 3355150 h 4718622"/>
              <a:gd name="connsiteX601" fmla="*/ 1371007 w 6143318"/>
              <a:gd name="connsiteY601" fmla="*/ 3348784 h 4718622"/>
              <a:gd name="connsiteX602" fmla="*/ 1394837 w 6143318"/>
              <a:gd name="connsiteY602" fmla="*/ 3307401 h 4718622"/>
              <a:gd name="connsiteX603" fmla="*/ 1380539 w 6143318"/>
              <a:gd name="connsiteY603" fmla="*/ 3299443 h 4718622"/>
              <a:gd name="connsiteX604" fmla="*/ 1316992 w 6143318"/>
              <a:gd name="connsiteY604" fmla="*/ 3291485 h 4718622"/>
              <a:gd name="connsiteX605" fmla="*/ 1262979 w 6143318"/>
              <a:gd name="connsiteY605" fmla="*/ 3264427 h 4718622"/>
              <a:gd name="connsiteX606" fmla="*/ 1235971 w 6143318"/>
              <a:gd name="connsiteY606" fmla="*/ 3258060 h 4718622"/>
              <a:gd name="connsiteX607" fmla="*/ 1167659 w 6143318"/>
              <a:gd name="connsiteY607" fmla="*/ 3242145 h 4718622"/>
              <a:gd name="connsiteX608" fmla="*/ 1116822 w 6143318"/>
              <a:gd name="connsiteY608" fmla="*/ 3232595 h 4718622"/>
              <a:gd name="connsiteX609" fmla="*/ 1088227 w 6143318"/>
              <a:gd name="connsiteY609" fmla="*/ 3227820 h 4718622"/>
              <a:gd name="connsiteX610" fmla="*/ 1081872 w 6143318"/>
              <a:gd name="connsiteY610" fmla="*/ 3226228 h 4718622"/>
              <a:gd name="connsiteX611" fmla="*/ 996085 w 6143318"/>
              <a:gd name="connsiteY611" fmla="*/ 3242145 h 4718622"/>
              <a:gd name="connsiteX612" fmla="*/ 967489 w 6143318"/>
              <a:gd name="connsiteY612" fmla="*/ 3251695 h 4718622"/>
              <a:gd name="connsiteX613" fmla="*/ 897588 w 6143318"/>
              <a:gd name="connsiteY613" fmla="*/ 3266019 h 4718622"/>
              <a:gd name="connsiteX614" fmla="*/ 873759 w 6143318"/>
              <a:gd name="connsiteY614" fmla="*/ 3275569 h 4718622"/>
              <a:gd name="connsiteX615" fmla="*/ 819745 w 6143318"/>
              <a:gd name="connsiteY615" fmla="*/ 3288302 h 4718622"/>
              <a:gd name="connsiteX616" fmla="*/ 799092 w 6143318"/>
              <a:gd name="connsiteY616" fmla="*/ 3304218 h 4718622"/>
              <a:gd name="connsiteX617" fmla="*/ 819745 w 6143318"/>
              <a:gd name="connsiteY617" fmla="*/ 3339234 h 4718622"/>
              <a:gd name="connsiteX618" fmla="*/ 808624 w 6143318"/>
              <a:gd name="connsiteY618" fmla="*/ 3340825 h 4718622"/>
              <a:gd name="connsiteX619" fmla="*/ 756198 w 6143318"/>
              <a:gd name="connsiteY619" fmla="*/ 3323317 h 4718622"/>
              <a:gd name="connsiteX620" fmla="*/ 746667 w 6143318"/>
              <a:gd name="connsiteY620" fmla="*/ 3310585 h 4718622"/>
              <a:gd name="connsiteX621" fmla="*/ 700595 w 6143318"/>
              <a:gd name="connsiteY621" fmla="*/ 3304218 h 4718622"/>
              <a:gd name="connsiteX622" fmla="*/ 675177 w 6143318"/>
              <a:gd name="connsiteY622" fmla="*/ 3312176 h 4718622"/>
              <a:gd name="connsiteX623" fmla="*/ 662468 w 6143318"/>
              <a:gd name="connsiteY623" fmla="*/ 3308993 h 4718622"/>
              <a:gd name="connsiteX624" fmla="*/ 614808 w 6143318"/>
              <a:gd name="connsiteY624" fmla="*/ 3336050 h 4718622"/>
              <a:gd name="connsiteX625" fmla="*/ 613220 w 6143318"/>
              <a:gd name="connsiteY625" fmla="*/ 3344009 h 4718622"/>
              <a:gd name="connsiteX626" fmla="*/ 595745 w 6143318"/>
              <a:gd name="connsiteY626" fmla="*/ 3301035 h 4718622"/>
              <a:gd name="connsiteX627" fmla="*/ 605277 w 6143318"/>
              <a:gd name="connsiteY627" fmla="*/ 3267610 h 4718622"/>
              <a:gd name="connsiteX628" fmla="*/ 598922 w 6143318"/>
              <a:gd name="connsiteY628" fmla="*/ 3248511 h 4718622"/>
              <a:gd name="connsiteX629" fmla="*/ 583035 w 6143318"/>
              <a:gd name="connsiteY629" fmla="*/ 3262835 h 4718622"/>
              <a:gd name="connsiteX630" fmla="*/ 562383 w 6143318"/>
              <a:gd name="connsiteY630" fmla="*/ 3203945 h 4718622"/>
              <a:gd name="connsiteX631" fmla="*/ 533787 w 6143318"/>
              <a:gd name="connsiteY631" fmla="*/ 3203945 h 4718622"/>
              <a:gd name="connsiteX632" fmla="*/ 502014 w 6143318"/>
              <a:gd name="connsiteY632" fmla="*/ 3189621 h 4718622"/>
              <a:gd name="connsiteX633" fmla="*/ 495659 w 6143318"/>
              <a:gd name="connsiteY633" fmla="*/ 3184846 h 4718622"/>
              <a:gd name="connsiteX634" fmla="*/ 427347 w 6143318"/>
              <a:gd name="connsiteY634" fmla="*/ 3116406 h 4718622"/>
              <a:gd name="connsiteX635" fmla="*/ 398752 w 6143318"/>
              <a:gd name="connsiteY635" fmla="*/ 3065474 h 4718622"/>
              <a:gd name="connsiteX636" fmla="*/ 389220 w 6143318"/>
              <a:gd name="connsiteY636" fmla="*/ 3049558 h 4718622"/>
              <a:gd name="connsiteX637" fmla="*/ 387631 w 6143318"/>
              <a:gd name="connsiteY637" fmla="*/ 2974751 h 4718622"/>
              <a:gd name="connsiteX638" fmla="*/ 382865 w 6143318"/>
              <a:gd name="connsiteY638" fmla="*/ 2941327 h 4718622"/>
              <a:gd name="connsiteX639" fmla="*/ 352680 w 6143318"/>
              <a:gd name="connsiteY639" fmla="*/ 2947693 h 4718622"/>
              <a:gd name="connsiteX640" fmla="*/ 346326 w 6143318"/>
              <a:gd name="connsiteY640" fmla="*/ 2949285 h 4718622"/>
              <a:gd name="connsiteX641" fmla="*/ 322496 w 6143318"/>
              <a:gd name="connsiteY641" fmla="*/ 2896762 h 4718622"/>
              <a:gd name="connsiteX642" fmla="*/ 312964 w 6143318"/>
              <a:gd name="connsiteY642" fmla="*/ 2844238 h 4718622"/>
              <a:gd name="connsiteX643" fmla="*/ 314553 w 6143318"/>
              <a:gd name="connsiteY643" fmla="*/ 2810814 h 4718622"/>
              <a:gd name="connsiteX644" fmla="*/ 322496 w 6143318"/>
              <a:gd name="connsiteY644" fmla="*/ 2783756 h 4718622"/>
              <a:gd name="connsiteX645" fmla="*/ 349504 w 6143318"/>
              <a:gd name="connsiteY645" fmla="*/ 2737599 h 4718622"/>
              <a:gd name="connsiteX646" fmla="*/ 376510 w 6143318"/>
              <a:gd name="connsiteY646" fmla="*/ 2721683 h 4718622"/>
              <a:gd name="connsiteX647" fmla="*/ 381277 w 6143318"/>
              <a:gd name="connsiteY647" fmla="*/ 2689850 h 4718622"/>
              <a:gd name="connsiteX648" fmla="*/ 376510 w 6143318"/>
              <a:gd name="connsiteY648" fmla="*/ 2675525 h 4718622"/>
              <a:gd name="connsiteX649" fmla="*/ 362213 w 6143318"/>
              <a:gd name="connsiteY649" fmla="*/ 2627777 h 4718622"/>
              <a:gd name="connsiteX650" fmla="*/ 341560 w 6143318"/>
              <a:gd name="connsiteY650" fmla="*/ 2554562 h 4718622"/>
              <a:gd name="connsiteX651" fmla="*/ 339972 w 6143318"/>
              <a:gd name="connsiteY651" fmla="*/ 2548195 h 4718622"/>
              <a:gd name="connsiteX652" fmla="*/ 344737 w 6143318"/>
              <a:gd name="connsiteY652" fmla="*/ 2487713 h 4718622"/>
              <a:gd name="connsiteX653" fmla="*/ 363801 w 6143318"/>
              <a:gd name="connsiteY653" fmla="*/ 2455881 h 4718622"/>
              <a:gd name="connsiteX654" fmla="*/ 462298 w 6143318"/>
              <a:gd name="connsiteY654" fmla="*/ 2417682 h 4718622"/>
              <a:gd name="connsiteX655" fmla="*/ 486127 w 6143318"/>
              <a:gd name="connsiteY655" fmla="*/ 2417682 h 4718622"/>
              <a:gd name="connsiteX656" fmla="*/ 505192 w 6143318"/>
              <a:gd name="connsiteY656" fmla="*/ 2417682 h 4718622"/>
              <a:gd name="connsiteX657" fmla="*/ 630695 w 6143318"/>
              <a:gd name="connsiteY657" fmla="*/ 2354017 h 4718622"/>
              <a:gd name="connsiteX658" fmla="*/ 638638 w 6143318"/>
              <a:gd name="connsiteY658" fmla="*/ 2349242 h 4718622"/>
              <a:gd name="connsiteX659" fmla="*/ 652936 w 6143318"/>
              <a:gd name="connsiteY659" fmla="*/ 2320592 h 4718622"/>
              <a:gd name="connsiteX660" fmla="*/ 668823 w 6143318"/>
              <a:gd name="connsiteY660" fmla="*/ 2282394 h 4718622"/>
              <a:gd name="connsiteX661" fmla="*/ 689475 w 6143318"/>
              <a:gd name="connsiteY661" fmla="*/ 2260110 h 4718622"/>
              <a:gd name="connsiteX662" fmla="*/ 764142 w 6143318"/>
              <a:gd name="connsiteY662" fmla="*/ 2228278 h 4718622"/>
              <a:gd name="connsiteX663" fmla="*/ 778440 w 6143318"/>
              <a:gd name="connsiteY663" fmla="*/ 2221912 h 4718622"/>
              <a:gd name="connsiteX664" fmla="*/ 784794 w 6143318"/>
              <a:gd name="connsiteY664" fmla="*/ 2167796 h 4718622"/>
              <a:gd name="connsiteX665" fmla="*/ 789560 w 6143318"/>
              <a:gd name="connsiteY665" fmla="*/ 2163022 h 4718622"/>
              <a:gd name="connsiteX666" fmla="*/ 816567 w 6143318"/>
              <a:gd name="connsiteY666" fmla="*/ 2140739 h 4718622"/>
              <a:gd name="connsiteX667" fmla="*/ 791149 w 6143318"/>
              <a:gd name="connsiteY667" fmla="*/ 2116864 h 4718622"/>
              <a:gd name="connsiteX668" fmla="*/ 756198 w 6143318"/>
              <a:gd name="connsiteY668" fmla="*/ 2105723 h 4718622"/>
              <a:gd name="connsiteX669" fmla="*/ 733957 w 6143318"/>
              <a:gd name="connsiteY669" fmla="*/ 2118456 h 4718622"/>
              <a:gd name="connsiteX670" fmla="*/ 738723 w 6143318"/>
              <a:gd name="connsiteY670" fmla="*/ 2053199 h 4718622"/>
              <a:gd name="connsiteX671" fmla="*/ 729191 w 6143318"/>
              <a:gd name="connsiteY671" fmla="*/ 2027733 h 4718622"/>
              <a:gd name="connsiteX672" fmla="*/ 721248 w 6143318"/>
              <a:gd name="connsiteY672" fmla="*/ 2010225 h 4718622"/>
              <a:gd name="connsiteX673" fmla="*/ 718071 w 6143318"/>
              <a:gd name="connsiteY673" fmla="*/ 1976801 h 4718622"/>
              <a:gd name="connsiteX674" fmla="*/ 708539 w 6143318"/>
              <a:gd name="connsiteY674" fmla="*/ 1954518 h 4718622"/>
              <a:gd name="connsiteX675" fmla="*/ 703773 w 6143318"/>
              <a:gd name="connsiteY675" fmla="*/ 1903586 h 4718622"/>
              <a:gd name="connsiteX676" fmla="*/ 695830 w 6143318"/>
              <a:gd name="connsiteY676" fmla="*/ 1895628 h 4718622"/>
              <a:gd name="connsiteX677" fmla="*/ 697418 w 6143318"/>
              <a:gd name="connsiteY677" fmla="*/ 1868570 h 4718622"/>
              <a:gd name="connsiteX678" fmla="*/ 981787 w 6143318"/>
              <a:gd name="connsiteY678" fmla="*/ 1701449 h 4718622"/>
              <a:gd name="connsiteX679" fmla="*/ 1221674 w 6143318"/>
              <a:gd name="connsiteY679" fmla="*/ 1602768 h 4718622"/>
              <a:gd name="connsiteX680" fmla="*/ 1469503 w 6143318"/>
              <a:gd name="connsiteY680" fmla="*/ 1505679 h 4718622"/>
              <a:gd name="connsiteX681" fmla="*/ 1542581 w 6143318"/>
              <a:gd name="connsiteY681" fmla="*/ 1467480 h 4718622"/>
              <a:gd name="connsiteX682" fmla="*/ 1510808 w 6143318"/>
              <a:gd name="connsiteY682" fmla="*/ 1459522 h 4718622"/>
              <a:gd name="connsiteX683" fmla="*/ 1363064 w 6143318"/>
              <a:gd name="connsiteY683" fmla="*/ 1457930 h 4718622"/>
              <a:gd name="connsiteX684" fmla="*/ 1156539 w 6143318"/>
              <a:gd name="connsiteY684" fmla="*/ 1457930 h 4718622"/>
              <a:gd name="connsiteX685" fmla="*/ 1156539 w 6143318"/>
              <a:gd name="connsiteY685" fmla="*/ 1449972 h 4718622"/>
              <a:gd name="connsiteX686" fmla="*/ 1221674 w 6143318"/>
              <a:gd name="connsiteY686" fmla="*/ 1443606 h 4718622"/>
              <a:gd name="connsiteX687" fmla="*/ 1363064 w 6143318"/>
              <a:gd name="connsiteY687" fmla="*/ 1446789 h 4718622"/>
              <a:gd name="connsiteX688" fmla="*/ 1442496 w 6143318"/>
              <a:gd name="connsiteY688" fmla="*/ 1453156 h 4718622"/>
              <a:gd name="connsiteX689" fmla="*/ 1471092 w 6143318"/>
              <a:gd name="connsiteY689" fmla="*/ 1446789 h 4718622"/>
              <a:gd name="connsiteX690" fmla="*/ 1544170 w 6143318"/>
              <a:gd name="connsiteY690" fmla="*/ 1453156 h 4718622"/>
              <a:gd name="connsiteX691" fmla="*/ 1628368 w 6143318"/>
              <a:gd name="connsiteY691" fmla="*/ 1426098 h 4718622"/>
              <a:gd name="connsiteX692" fmla="*/ 1687148 w 6143318"/>
              <a:gd name="connsiteY692" fmla="*/ 1402223 h 4718622"/>
              <a:gd name="connsiteX693" fmla="*/ 1745928 w 6143318"/>
              <a:gd name="connsiteY693" fmla="*/ 1397448 h 4718622"/>
              <a:gd name="connsiteX694" fmla="*/ 1869843 w 6143318"/>
              <a:gd name="connsiteY694" fmla="*/ 1354475 h 4718622"/>
              <a:gd name="connsiteX695" fmla="*/ 1884141 w 6143318"/>
              <a:gd name="connsiteY695" fmla="*/ 1346516 h 4718622"/>
              <a:gd name="connsiteX696" fmla="*/ 1882553 w 6143318"/>
              <a:gd name="connsiteY696" fmla="*/ 1340150 h 4718622"/>
              <a:gd name="connsiteX697" fmla="*/ 1191489 w 6143318"/>
              <a:gd name="connsiteY697" fmla="*/ 1335375 h 4718622"/>
              <a:gd name="connsiteX698" fmla="*/ 500425 w 6143318"/>
              <a:gd name="connsiteY698" fmla="*/ 1329009 h 4718622"/>
              <a:gd name="connsiteX699" fmla="*/ 497248 w 6143318"/>
              <a:gd name="connsiteY699" fmla="*/ 1314684 h 4718622"/>
              <a:gd name="connsiteX700" fmla="*/ 454355 w 6143318"/>
              <a:gd name="connsiteY700" fmla="*/ 1329009 h 4718622"/>
              <a:gd name="connsiteX701" fmla="*/ 413050 w 6143318"/>
              <a:gd name="connsiteY701" fmla="*/ 1324234 h 4718622"/>
              <a:gd name="connsiteX702" fmla="*/ 368567 w 6143318"/>
              <a:gd name="connsiteY702" fmla="*/ 1329009 h 4718622"/>
              <a:gd name="connsiteX703" fmla="*/ 168397 w 6143318"/>
              <a:gd name="connsiteY703" fmla="*/ 1314684 h 4718622"/>
              <a:gd name="connsiteX704" fmla="*/ 85787 w 6143318"/>
              <a:gd name="connsiteY704" fmla="*/ 1303542 h 4718622"/>
              <a:gd name="connsiteX705" fmla="*/ 63546 w 6143318"/>
              <a:gd name="connsiteY705" fmla="*/ 1292401 h 4718622"/>
              <a:gd name="connsiteX706" fmla="*/ 222411 w 6143318"/>
              <a:gd name="connsiteY706" fmla="*/ 1281260 h 4718622"/>
              <a:gd name="connsiteX707" fmla="*/ 217646 w 6143318"/>
              <a:gd name="connsiteY707" fmla="*/ 1274893 h 4718622"/>
              <a:gd name="connsiteX708" fmla="*/ 90553 w 6143318"/>
              <a:gd name="connsiteY708" fmla="*/ 1257385 h 4718622"/>
              <a:gd name="connsiteX709" fmla="*/ 36539 w 6143318"/>
              <a:gd name="connsiteY709" fmla="*/ 1208045 h 4718622"/>
              <a:gd name="connsiteX710" fmla="*/ 38128 w 6143318"/>
              <a:gd name="connsiteY710" fmla="*/ 1182579 h 4718622"/>
              <a:gd name="connsiteX711" fmla="*/ 88964 w 6143318"/>
              <a:gd name="connsiteY711" fmla="*/ 1166663 h 4718622"/>
              <a:gd name="connsiteX712" fmla="*/ 165220 w 6143318"/>
              <a:gd name="connsiteY712" fmla="*/ 1168254 h 4718622"/>
              <a:gd name="connsiteX713" fmla="*/ 166809 w 6143318"/>
              <a:gd name="connsiteY713" fmla="*/ 1157113 h 4718622"/>
              <a:gd name="connsiteX714" fmla="*/ 136624 w 6143318"/>
              <a:gd name="connsiteY714" fmla="*/ 1149154 h 4718622"/>
              <a:gd name="connsiteX715" fmla="*/ 31773 w 6143318"/>
              <a:gd name="connsiteY715" fmla="*/ 1157113 h 4718622"/>
              <a:gd name="connsiteX716" fmla="*/ 0 w 6143318"/>
              <a:gd name="connsiteY716" fmla="*/ 1145971 h 4718622"/>
              <a:gd name="connsiteX717" fmla="*/ 4766 w 6143318"/>
              <a:gd name="connsiteY717" fmla="*/ 1079123 h 4718622"/>
              <a:gd name="connsiteX718" fmla="*/ 33362 w 6143318"/>
              <a:gd name="connsiteY718" fmla="*/ 1039332 h 4718622"/>
              <a:gd name="connsiteX719" fmla="*/ 106439 w 6143318"/>
              <a:gd name="connsiteY719" fmla="*/ 1026599 h 4718622"/>
              <a:gd name="connsiteX720" fmla="*/ 141390 w 6143318"/>
              <a:gd name="connsiteY720" fmla="*/ 1029783 h 4718622"/>
              <a:gd name="connsiteX721" fmla="*/ 174752 w 6143318"/>
              <a:gd name="connsiteY721" fmla="*/ 1021824 h 4718622"/>
              <a:gd name="connsiteX722" fmla="*/ 176341 w 6143318"/>
              <a:gd name="connsiteY722" fmla="*/ 1012275 h 4718622"/>
              <a:gd name="connsiteX723" fmla="*/ 139801 w 6143318"/>
              <a:gd name="connsiteY723" fmla="*/ 1007500 h 4718622"/>
              <a:gd name="connsiteX724" fmla="*/ 100085 w 6143318"/>
              <a:gd name="connsiteY724" fmla="*/ 1007500 h 4718622"/>
              <a:gd name="connsiteX725" fmla="*/ 98496 w 6143318"/>
              <a:gd name="connsiteY725" fmla="*/ 1001133 h 4718622"/>
              <a:gd name="connsiteX726" fmla="*/ 131858 w 6143318"/>
              <a:gd name="connsiteY726" fmla="*/ 991583 h 4718622"/>
              <a:gd name="connsiteX727" fmla="*/ 158865 w 6143318"/>
              <a:gd name="connsiteY727" fmla="*/ 986809 h 4718622"/>
              <a:gd name="connsiteX728" fmla="*/ 174752 w 6143318"/>
              <a:gd name="connsiteY728" fmla="*/ 961342 h 4718622"/>
              <a:gd name="connsiteX729" fmla="*/ 182695 w 6143318"/>
              <a:gd name="connsiteY729" fmla="*/ 937468 h 4718622"/>
              <a:gd name="connsiteX730" fmla="*/ 184284 w 6143318"/>
              <a:gd name="connsiteY730" fmla="*/ 915186 h 4718622"/>
              <a:gd name="connsiteX731" fmla="*/ 127092 w 6143318"/>
              <a:gd name="connsiteY731" fmla="*/ 859479 h 4718622"/>
              <a:gd name="connsiteX732" fmla="*/ 108028 w 6143318"/>
              <a:gd name="connsiteY732" fmla="*/ 814913 h 4718622"/>
              <a:gd name="connsiteX733" fmla="*/ 101674 w 6143318"/>
              <a:gd name="connsiteY733" fmla="*/ 743290 h 4718622"/>
              <a:gd name="connsiteX734" fmla="*/ 115972 w 6143318"/>
              <a:gd name="connsiteY734" fmla="*/ 609593 h 4718622"/>
              <a:gd name="connsiteX735" fmla="*/ 309787 w 6143318"/>
              <a:gd name="connsiteY735" fmla="*/ 466346 h 4718622"/>
              <a:gd name="connsiteX736" fmla="*/ 513135 w 6143318"/>
              <a:gd name="connsiteY736" fmla="*/ 405865 h 4718622"/>
              <a:gd name="connsiteX737" fmla="*/ 644993 w 6143318"/>
              <a:gd name="connsiteY737" fmla="*/ 353341 h 4718622"/>
              <a:gd name="connsiteX738" fmla="*/ 896000 w 6143318"/>
              <a:gd name="connsiteY738" fmla="*/ 283309 h 4718622"/>
              <a:gd name="connsiteX739" fmla="*/ 1069163 w 6143318"/>
              <a:gd name="connsiteY739" fmla="*/ 241928 h 4718622"/>
              <a:gd name="connsiteX740" fmla="*/ 1283631 w 6143318"/>
              <a:gd name="connsiteY740" fmla="*/ 216462 h 4718622"/>
              <a:gd name="connsiteX741" fmla="*/ 1475858 w 6143318"/>
              <a:gd name="connsiteY741" fmla="*/ 214869 h 4718622"/>
              <a:gd name="connsiteX742" fmla="*/ 1753872 w 6143318"/>
              <a:gd name="connsiteY742" fmla="*/ 208503 h 4718622"/>
              <a:gd name="connsiteX743" fmla="*/ 1979460 w 6143318"/>
              <a:gd name="connsiteY743" fmla="*/ 210095 h 4718622"/>
              <a:gd name="connsiteX744" fmla="*/ 2294013 w 6143318"/>
              <a:gd name="connsiteY744" fmla="*/ 194178 h 4718622"/>
              <a:gd name="connsiteX745" fmla="*/ 2368681 w 6143318"/>
              <a:gd name="connsiteY745" fmla="*/ 195770 h 4718622"/>
              <a:gd name="connsiteX746" fmla="*/ 2394098 w 6143318"/>
              <a:gd name="connsiteY746" fmla="*/ 189404 h 4718622"/>
              <a:gd name="connsiteX747" fmla="*/ 2463999 w 6143318"/>
              <a:gd name="connsiteY747" fmla="*/ 183037 h 4718622"/>
              <a:gd name="connsiteX748" fmla="*/ 2481475 w 6143318"/>
              <a:gd name="connsiteY748" fmla="*/ 179854 h 4718622"/>
              <a:gd name="connsiteX749" fmla="*/ 2476709 w 6143318"/>
              <a:gd name="connsiteY749" fmla="*/ 173487 h 4718622"/>
              <a:gd name="connsiteX750" fmla="*/ 2360737 w 6143318"/>
              <a:gd name="connsiteY750" fmla="*/ 168712 h 4718622"/>
              <a:gd name="connsiteX751" fmla="*/ 2203460 w 6143318"/>
              <a:gd name="connsiteY751" fmla="*/ 152796 h 4718622"/>
              <a:gd name="connsiteX752" fmla="*/ 2190751 w 6143318"/>
              <a:gd name="connsiteY752" fmla="*/ 151205 h 4718622"/>
              <a:gd name="connsiteX753" fmla="*/ 2185985 w 6143318"/>
              <a:gd name="connsiteY753" fmla="*/ 146430 h 4718622"/>
              <a:gd name="connsiteX754" fmla="*/ 2251120 w 6143318"/>
              <a:gd name="connsiteY754" fmla="*/ 135288 h 4718622"/>
              <a:gd name="connsiteX755" fmla="*/ 2487829 w 6143318"/>
              <a:gd name="connsiteY755" fmla="*/ 128922 h 4718622"/>
              <a:gd name="connsiteX756" fmla="*/ 2732482 w 6143318"/>
              <a:gd name="connsiteY756" fmla="*/ 127330 h 4718622"/>
              <a:gd name="connsiteX757" fmla="*/ 2969191 w 6143318"/>
              <a:gd name="connsiteY757" fmla="*/ 124147 h 4718622"/>
              <a:gd name="connsiteX758" fmla="*/ 3226553 w 6143318"/>
              <a:gd name="connsiteY758" fmla="*/ 114597 h 4718622"/>
              <a:gd name="connsiteX759" fmla="*/ 3236085 w 6143318"/>
              <a:gd name="connsiteY759" fmla="*/ 114597 h 4718622"/>
              <a:gd name="connsiteX760" fmla="*/ 3309162 w 6143318"/>
              <a:gd name="connsiteY760" fmla="*/ 109822 h 4718622"/>
              <a:gd name="connsiteX761" fmla="*/ 3366354 w 6143318"/>
              <a:gd name="connsiteY761" fmla="*/ 108231 h 4718622"/>
              <a:gd name="connsiteX762" fmla="*/ 3452142 w 6143318"/>
              <a:gd name="connsiteY762" fmla="*/ 101864 h 4718622"/>
              <a:gd name="connsiteX763" fmla="*/ 3474382 w 6143318"/>
              <a:gd name="connsiteY763" fmla="*/ 101864 h 4718622"/>
              <a:gd name="connsiteX764" fmla="*/ 3553815 w 6143318"/>
              <a:gd name="connsiteY764" fmla="*/ 97090 h 4718622"/>
              <a:gd name="connsiteX765" fmla="*/ 3712680 w 6143318"/>
              <a:gd name="connsiteY765" fmla="*/ 92315 h 4718622"/>
              <a:gd name="connsiteX766" fmla="*/ 4020879 w 6143318"/>
              <a:gd name="connsiteY766" fmla="*/ 74806 h 4718622"/>
              <a:gd name="connsiteX767" fmla="*/ 4254411 w 6143318"/>
              <a:gd name="connsiteY767" fmla="*/ 65256 h 4718622"/>
              <a:gd name="connsiteX768" fmla="*/ 4534014 w 6143318"/>
              <a:gd name="connsiteY768" fmla="*/ 74806 h 4718622"/>
              <a:gd name="connsiteX769" fmla="*/ 4729418 w 6143318"/>
              <a:gd name="connsiteY769" fmla="*/ 74806 h 4718622"/>
              <a:gd name="connsiteX770" fmla="*/ 4854922 w 6143318"/>
              <a:gd name="connsiteY770" fmla="*/ 42974 h 4718622"/>
              <a:gd name="connsiteX771" fmla="*/ 4920056 w 6143318"/>
              <a:gd name="connsiteY771" fmla="*/ 0 h 471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6143318" h="4718622">
                <a:moveTo>
                  <a:pt x="1669673" y="4595028"/>
                </a:moveTo>
                <a:cubicBezTo>
                  <a:pt x="1656964" y="4596619"/>
                  <a:pt x="1642667" y="4598211"/>
                  <a:pt x="1629957" y="4601394"/>
                </a:cubicBezTo>
                <a:cubicBezTo>
                  <a:pt x="1631546" y="4604578"/>
                  <a:pt x="1631546" y="4607760"/>
                  <a:pt x="1631546" y="4610944"/>
                </a:cubicBezTo>
                <a:cubicBezTo>
                  <a:pt x="1644255" y="4609352"/>
                  <a:pt x="1658553" y="4607760"/>
                  <a:pt x="1671262" y="4606169"/>
                </a:cubicBezTo>
                <a:cubicBezTo>
                  <a:pt x="1669673" y="4601394"/>
                  <a:pt x="1669673" y="4598211"/>
                  <a:pt x="1669673" y="4595028"/>
                </a:cubicBezTo>
                <a:close/>
                <a:moveTo>
                  <a:pt x="1890496" y="4593436"/>
                </a:moveTo>
                <a:cubicBezTo>
                  <a:pt x="1876198" y="4598211"/>
                  <a:pt x="1863489" y="4602986"/>
                  <a:pt x="1849191" y="4607760"/>
                </a:cubicBezTo>
                <a:cubicBezTo>
                  <a:pt x="1850780" y="4610944"/>
                  <a:pt x="1852368" y="4614127"/>
                  <a:pt x="1853957" y="4618902"/>
                </a:cubicBezTo>
                <a:cubicBezTo>
                  <a:pt x="1866666" y="4612535"/>
                  <a:pt x="1879375" y="4604578"/>
                  <a:pt x="1892084" y="4598211"/>
                </a:cubicBezTo>
                <a:cubicBezTo>
                  <a:pt x="1892084" y="4596619"/>
                  <a:pt x="1892084" y="4595028"/>
                  <a:pt x="1890496" y="4593436"/>
                </a:cubicBezTo>
                <a:close/>
                <a:moveTo>
                  <a:pt x="1944510" y="4502713"/>
                </a:moveTo>
                <a:cubicBezTo>
                  <a:pt x="1919092" y="4512263"/>
                  <a:pt x="1896851" y="4520221"/>
                  <a:pt x="1869843" y="4528179"/>
                </a:cubicBezTo>
                <a:cubicBezTo>
                  <a:pt x="1906383" y="4537729"/>
                  <a:pt x="1938155" y="4526588"/>
                  <a:pt x="1944510" y="4502713"/>
                </a:cubicBezTo>
                <a:close/>
                <a:moveTo>
                  <a:pt x="2214581" y="4378567"/>
                </a:moveTo>
                <a:cubicBezTo>
                  <a:pt x="2193928" y="4386525"/>
                  <a:pt x="2173276" y="4394482"/>
                  <a:pt x="2152624" y="4402441"/>
                </a:cubicBezTo>
                <a:cubicBezTo>
                  <a:pt x="2154212" y="4405624"/>
                  <a:pt x="2155800" y="4408807"/>
                  <a:pt x="2155800" y="4411991"/>
                </a:cubicBezTo>
                <a:cubicBezTo>
                  <a:pt x="2176453" y="4404032"/>
                  <a:pt x="2197105" y="4396074"/>
                  <a:pt x="2217758" y="4388116"/>
                </a:cubicBezTo>
                <a:cubicBezTo>
                  <a:pt x="2217758" y="4384933"/>
                  <a:pt x="2216170" y="4381750"/>
                  <a:pt x="2214581" y="4378567"/>
                </a:cubicBezTo>
                <a:close/>
                <a:moveTo>
                  <a:pt x="2255240" y="4353697"/>
                </a:moveTo>
                <a:cubicBezTo>
                  <a:pt x="2240198" y="4351608"/>
                  <a:pt x="2237219" y="4356682"/>
                  <a:pt x="2228879" y="4376975"/>
                </a:cubicBezTo>
                <a:cubicBezTo>
                  <a:pt x="2247942" y="4380158"/>
                  <a:pt x="2265418" y="4378567"/>
                  <a:pt x="2274950" y="4357875"/>
                </a:cubicBezTo>
                <a:cubicBezTo>
                  <a:pt x="2266609" y="4355885"/>
                  <a:pt x="2260254" y="4354393"/>
                  <a:pt x="2255240" y="4353697"/>
                </a:cubicBezTo>
                <a:close/>
                <a:moveTo>
                  <a:pt x="2315261" y="4346336"/>
                </a:moveTo>
                <a:cubicBezTo>
                  <a:pt x="2303545" y="4349121"/>
                  <a:pt x="2294808" y="4357875"/>
                  <a:pt x="2289247" y="4372200"/>
                </a:cubicBezTo>
                <a:cubicBezTo>
                  <a:pt x="2311488" y="4354692"/>
                  <a:pt x="2338496" y="4384933"/>
                  <a:pt x="2359148" y="4356284"/>
                </a:cubicBezTo>
                <a:cubicBezTo>
                  <a:pt x="2341673" y="4346734"/>
                  <a:pt x="2326978" y="4343551"/>
                  <a:pt x="2315261" y="4346336"/>
                </a:cubicBezTo>
                <a:close/>
                <a:moveTo>
                  <a:pt x="3415602" y="4163696"/>
                </a:moveTo>
                <a:cubicBezTo>
                  <a:pt x="3388595" y="4173246"/>
                  <a:pt x="3361588" y="4182796"/>
                  <a:pt x="3334581" y="4193937"/>
                </a:cubicBezTo>
                <a:cubicBezTo>
                  <a:pt x="3326638" y="4195530"/>
                  <a:pt x="3320283" y="4198713"/>
                  <a:pt x="3313929" y="4200304"/>
                </a:cubicBezTo>
                <a:cubicBezTo>
                  <a:pt x="3290099" y="4203487"/>
                  <a:pt x="3266269" y="4205079"/>
                  <a:pt x="3244028" y="4211445"/>
                </a:cubicBezTo>
                <a:cubicBezTo>
                  <a:pt x="3204312" y="4222587"/>
                  <a:pt x="3164596" y="4235320"/>
                  <a:pt x="3124879" y="4251236"/>
                </a:cubicBezTo>
                <a:cubicBezTo>
                  <a:pt x="3113758" y="4254420"/>
                  <a:pt x="3089929" y="4259195"/>
                  <a:pt x="3104226" y="4283069"/>
                </a:cubicBezTo>
                <a:cubicBezTo>
                  <a:pt x="3112170" y="4279885"/>
                  <a:pt x="3120113" y="4275110"/>
                  <a:pt x="3126468" y="4273519"/>
                </a:cubicBezTo>
                <a:cubicBezTo>
                  <a:pt x="3175716" y="4257603"/>
                  <a:pt x="3224964" y="4244870"/>
                  <a:pt x="3274212" y="4228953"/>
                </a:cubicBezTo>
                <a:cubicBezTo>
                  <a:pt x="3294865" y="4222587"/>
                  <a:pt x="3315517" y="4214629"/>
                  <a:pt x="3336170" y="4206670"/>
                </a:cubicBezTo>
                <a:cubicBezTo>
                  <a:pt x="3363177" y="4195530"/>
                  <a:pt x="3390184" y="4184388"/>
                  <a:pt x="3417191" y="4171655"/>
                </a:cubicBezTo>
                <a:cubicBezTo>
                  <a:pt x="3417191" y="4170063"/>
                  <a:pt x="3415602" y="4166880"/>
                  <a:pt x="3415602" y="4163696"/>
                </a:cubicBezTo>
                <a:close/>
                <a:moveTo>
                  <a:pt x="3520454" y="4146189"/>
                </a:moveTo>
                <a:cubicBezTo>
                  <a:pt x="3504567" y="4147780"/>
                  <a:pt x="3488680" y="4149372"/>
                  <a:pt x="3474382" y="4149372"/>
                </a:cubicBezTo>
                <a:cubicBezTo>
                  <a:pt x="3461674" y="4154147"/>
                  <a:pt x="3448964" y="4157330"/>
                  <a:pt x="3436255" y="4160513"/>
                </a:cubicBezTo>
                <a:cubicBezTo>
                  <a:pt x="3458496" y="4166880"/>
                  <a:pt x="3496624" y="4157330"/>
                  <a:pt x="3520454" y="4146189"/>
                </a:cubicBezTo>
                <a:close/>
                <a:moveTo>
                  <a:pt x="4445049" y="3956785"/>
                </a:moveTo>
                <a:cubicBezTo>
                  <a:pt x="4424396" y="3961560"/>
                  <a:pt x="4405333" y="3967926"/>
                  <a:pt x="4384680" y="3972701"/>
                </a:cubicBezTo>
                <a:cubicBezTo>
                  <a:pt x="4384680" y="3975884"/>
                  <a:pt x="4386269" y="3979068"/>
                  <a:pt x="4386269" y="3983843"/>
                </a:cubicBezTo>
                <a:cubicBezTo>
                  <a:pt x="4406921" y="3977476"/>
                  <a:pt x="4425985" y="3972701"/>
                  <a:pt x="4446637" y="3966335"/>
                </a:cubicBezTo>
                <a:cubicBezTo>
                  <a:pt x="4446637" y="3963152"/>
                  <a:pt x="4445049" y="3959968"/>
                  <a:pt x="4445049" y="3956785"/>
                </a:cubicBezTo>
                <a:close/>
                <a:moveTo>
                  <a:pt x="4770723" y="3888345"/>
                </a:moveTo>
                <a:cubicBezTo>
                  <a:pt x="4727829" y="3897895"/>
                  <a:pt x="4688113" y="3907445"/>
                  <a:pt x="4646808" y="3915403"/>
                </a:cubicBezTo>
                <a:cubicBezTo>
                  <a:pt x="4648397" y="3918586"/>
                  <a:pt x="4648397" y="3921769"/>
                  <a:pt x="4649985" y="3924953"/>
                </a:cubicBezTo>
                <a:cubicBezTo>
                  <a:pt x="4686524" y="3916994"/>
                  <a:pt x="4724652" y="3910628"/>
                  <a:pt x="4761191" y="3901078"/>
                </a:cubicBezTo>
                <a:cubicBezTo>
                  <a:pt x="4764368" y="3901078"/>
                  <a:pt x="4767545" y="3893120"/>
                  <a:pt x="4770723" y="3888345"/>
                </a:cubicBezTo>
                <a:close/>
                <a:moveTo>
                  <a:pt x="4818382" y="3850146"/>
                </a:moveTo>
                <a:cubicBezTo>
                  <a:pt x="4818382" y="3851738"/>
                  <a:pt x="4818382" y="3854921"/>
                  <a:pt x="4816793" y="3858104"/>
                </a:cubicBezTo>
                <a:cubicBezTo>
                  <a:pt x="4823148" y="3862879"/>
                  <a:pt x="4827914" y="3867654"/>
                  <a:pt x="4834269" y="3874021"/>
                </a:cubicBezTo>
                <a:cubicBezTo>
                  <a:pt x="4839035" y="3870837"/>
                  <a:pt x="4845389" y="3866062"/>
                  <a:pt x="4850155" y="3862879"/>
                </a:cubicBezTo>
                <a:cubicBezTo>
                  <a:pt x="4850155" y="3861287"/>
                  <a:pt x="4850155" y="3858104"/>
                  <a:pt x="4850155" y="3854921"/>
                </a:cubicBezTo>
                <a:cubicBezTo>
                  <a:pt x="4839035" y="3853329"/>
                  <a:pt x="4829503" y="3851738"/>
                  <a:pt x="4818382" y="3850146"/>
                </a:cubicBezTo>
                <a:close/>
                <a:moveTo>
                  <a:pt x="4899403" y="3827863"/>
                </a:moveTo>
                <a:cubicBezTo>
                  <a:pt x="4883517" y="3832638"/>
                  <a:pt x="4869219" y="3839005"/>
                  <a:pt x="4854922" y="3843780"/>
                </a:cubicBezTo>
                <a:cubicBezTo>
                  <a:pt x="4854922" y="3846963"/>
                  <a:pt x="4856510" y="3850146"/>
                  <a:pt x="4856510" y="3853329"/>
                </a:cubicBezTo>
                <a:cubicBezTo>
                  <a:pt x="4872397" y="3846963"/>
                  <a:pt x="4886694" y="3842188"/>
                  <a:pt x="4902581" y="3835821"/>
                </a:cubicBezTo>
                <a:cubicBezTo>
                  <a:pt x="4900992" y="3832638"/>
                  <a:pt x="4899403" y="3831046"/>
                  <a:pt x="4899403" y="3827863"/>
                </a:cubicBezTo>
                <a:close/>
                <a:moveTo>
                  <a:pt x="943784" y="3162414"/>
                </a:moveTo>
                <a:cubicBezTo>
                  <a:pt x="939886" y="3162464"/>
                  <a:pt x="936113" y="3162961"/>
                  <a:pt x="932539" y="3164155"/>
                </a:cubicBezTo>
                <a:cubicBezTo>
                  <a:pt x="889645" y="3180071"/>
                  <a:pt x="861050" y="3208720"/>
                  <a:pt x="851518" y="3237370"/>
                </a:cubicBezTo>
                <a:cubicBezTo>
                  <a:pt x="873759" y="3229411"/>
                  <a:pt x="899177" y="3221453"/>
                  <a:pt x="923007" y="3213495"/>
                </a:cubicBezTo>
                <a:cubicBezTo>
                  <a:pt x="946837" y="3205537"/>
                  <a:pt x="969077" y="3197579"/>
                  <a:pt x="980198" y="3167338"/>
                </a:cubicBezTo>
                <a:cubicBezTo>
                  <a:pt x="968283" y="3166144"/>
                  <a:pt x="955475" y="3162265"/>
                  <a:pt x="943784" y="3162414"/>
                </a:cubicBezTo>
                <a:close/>
                <a:moveTo>
                  <a:pt x="5647659" y="3060699"/>
                </a:moveTo>
                <a:cubicBezTo>
                  <a:pt x="5636538" y="3062291"/>
                  <a:pt x="5627006" y="3062291"/>
                  <a:pt x="5617474" y="3065474"/>
                </a:cubicBezTo>
                <a:cubicBezTo>
                  <a:pt x="5599999" y="3071840"/>
                  <a:pt x="5584112" y="3079798"/>
                  <a:pt x="5566637" y="3086165"/>
                </a:cubicBezTo>
                <a:cubicBezTo>
                  <a:pt x="5544396" y="3095715"/>
                  <a:pt x="5523744" y="3105265"/>
                  <a:pt x="5501503" y="3114814"/>
                </a:cubicBezTo>
                <a:cubicBezTo>
                  <a:pt x="5503091" y="3117998"/>
                  <a:pt x="5504680" y="3119589"/>
                  <a:pt x="5506269" y="3122773"/>
                </a:cubicBezTo>
                <a:cubicBezTo>
                  <a:pt x="5553928" y="3105265"/>
                  <a:pt x="5601588" y="3087757"/>
                  <a:pt x="5647659" y="3070248"/>
                </a:cubicBezTo>
                <a:cubicBezTo>
                  <a:pt x="5647659" y="3067066"/>
                  <a:pt x="5647659" y="3063883"/>
                  <a:pt x="5647659" y="3060699"/>
                </a:cubicBezTo>
                <a:close/>
                <a:moveTo>
                  <a:pt x="5190127" y="2183713"/>
                </a:moveTo>
                <a:cubicBezTo>
                  <a:pt x="5174240" y="2185304"/>
                  <a:pt x="5158354" y="2186896"/>
                  <a:pt x="5142468" y="2188488"/>
                </a:cubicBezTo>
                <a:cubicBezTo>
                  <a:pt x="5142468" y="2191671"/>
                  <a:pt x="5142468" y="2194854"/>
                  <a:pt x="5142468" y="2196445"/>
                </a:cubicBezTo>
                <a:cubicBezTo>
                  <a:pt x="5158354" y="2196445"/>
                  <a:pt x="5174240" y="2196445"/>
                  <a:pt x="5190127" y="2196445"/>
                </a:cubicBezTo>
                <a:cubicBezTo>
                  <a:pt x="5190127" y="2191671"/>
                  <a:pt x="5190127" y="2186896"/>
                  <a:pt x="5190127" y="2183713"/>
                </a:cubicBezTo>
                <a:close/>
                <a:moveTo>
                  <a:pt x="4559432" y="1785806"/>
                </a:moveTo>
                <a:cubicBezTo>
                  <a:pt x="4557844" y="1785806"/>
                  <a:pt x="4557844" y="1785806"/>
                  <a:pt x="4556255" y="1787398"/>
                </a:cubicBezTo>
                <a:cubicBezTo>
                  <a:pt x="4556255" y="1792173"/>
                  <a:pt x="4554666" y="1796947"/>
                  <a:pt x="4554666" y="1801722"/>
                </a:cubicBezTo>
                <a:cubicBezTo>
                  <a:pt x="4556255" y="1796947"/>
                  <a:pt x="4557844" y="1792173"/>
                  <a:pt x="4559432" y="1785806"/>
                </a:cubicBezTo>
                <a:close/>
                <a:moveTo>
                  <a:pt x="4792964" y="1596402"/>
                </a:moveTo>
                <a:cubicBezTo>
                  <a:pt x="4792964" y="1597993"/>
                  <a:pt x="4792964" y="1601177"/>
                  <a:pt x="4791375" y="1602768"/>
                </a:cubicBezTo>
                <a:cubicBezTo>
                  <a:pt x="4792964" y="1601177"/>
                  <a:pt x="4794552" y="1597993"/>
                  <a:pt x="4796141" y="1596402"/>
                </a:cubicBezTo>
                <a:cubicBezTo>
                  <a:pt x="4796141" y="1596402"/>
                  <a:pt x="4794552" y="1596402"/>
                  <a:pt x="4792964" y="1596402"/>
                </a:cubicBezTo>
                <a:close/>
                <a:moveTo>
                  <a:pt x="2022354" y="1286035"/>
                </a:moveTo>
                <a:cubicBezTo>
                  <a:pt x="2008056" y="1287626"/>
                  <a:pt x="1995347" y="1289218"/>
                  <a:pt x="1981049" y="1289218"/>
                </a:cubicBezTo>
                <a:cubicBezTo>
                  <a:pt x="1968340" y="1289218"/>
                  <a:pt x="1954042" y="1289218"/>
                  <a:pt x="1941333" y="1289218"/>
                </a:cubicBezTo>
                <a:cubicBezTo>
                  <a:pt x="1941333" y="1290810"/>
                  <a:pt x="1941333" y="1292401"/>
                  <a:pt x="1941333" y="1293993"/>
                </a:cubicBezTo>
                <a:cubicBezTo>
                  <a:pt x="1977872" y="1301951"/>
                  <a:pt x="2014410" y="1298768"/>
                  <a:pt x="2022354" y="1286035"/>
                </a:cubicBezTo>
                <a:close/>
                <a:moveTo>
                  <a:pt x="2133560" y="1157909"/>
                </a:moveTo>
                <a:cubicBezTo>
                  <a:pt x="2125219" y="1157909"/>
                  <a:pt x="2116879" y="1159500"/>
                  <a:pt x="2108141" y="1160296"/>
                </a:cubicBezTo>
                <a:cubicBezTo>
                  <a:pt x="2093843" y="1163479"/>
                  <a:pt x="2081134" y="1161888"/>
                  <a:pt x="2066836" y="1161888"/>
                </a:cubicBezTo>
                <a:cubicBezTo>
                  <a:pt x="2057304" y="1161888"/>
                  <a:pt x="2047772" y="1161888"/>
                  <a:pt x="2038240" y="1161888"/>
                </a:cubicBezTo>
                <a:cubicBezTo>
                  <a:pt x="2038240" y="1163479"/>
                  <a:pt x="2038240" y="1163479"/>
                  <a:pt x="2038240" y="1165071"/>
                </a:cubicBezTo>
                <a:cubicBezTo>
                  <a:pt x="2060482" y="1173029"/>
                  <a:pt x="2084311" y="1179395"/>
                  <a:pt x="2106552" y="1187354"/>
                </a:cubicBezTo>
                <a:cubicBezTo>
                  <a:pt x="2106552" y="1190537"/>
                  <a:pt x="2106552" y="1193720"/>
                  <a:pt x="2106552" y="1198495"/>
                </a:cubicBezTo>
                <a:cubicBezTo>
                  <a:pt x="2092255" y="1203270"/>
                  <a:pt x="2077957" y="1209636"/>
                  <a:pt x="2060482" y="1217595"/>
                </a:cubicBezTo>
                <a:cubicBezTo>
                  <a:pt x="2087489" y="1217595"/>
                  <a:pt x="2109730" y="1217595"/>
                  <a:pt x="2133560" y="1217595"/>
                </a:cubicBezTo>
                <a:cubicBezTo>
                  <a:pt x="2155800" y="1217595"/>
                  <a:pt x="2179630" y="1219186"/>
                  <a:pt x="2201872" y="1219186"/>
                </a:cubicBezTo>
                <a:cubicBezTo>
                  <a:pt x="2203460" y="1219186"/>
                  <a:pt x="2208226" y="1219186"/>
                  <a:pt x="2208226" y="1219186"/>
                </a:cubicBezTo>
                <a:cubicBezTo>
                  <a:pt x="2217758" y="1198495"/>
                  <a:pt x="2239999" y="1204862"/>
                  <a:pt x="2255886" y="1196904"/>
                </a:cubicBezTo>
                <a:cubicBezTo>
                  <a:pt x="2262240" y="1193720"/>
                  <a:pt x="2270183" y="1192129"/>
                  <a:pt x="2274950" y="1190537"/>
                </a:cubicBezTo>
                <a:cubicBezTo>
                  <a:pt x="2270183" y="1182579"/>
                  <a:pt x="2265418" y="1176213"/>
                  <a:pt x="2262240" y="1169846"/>
                </a:cubicBezTo>
                <a:cubicBezTo>
                  <a:pt x="2262240" y="1168254"/>
                  <a:pt x="2263829" y="1166663"/>
                  <a:pt x="2263829" y="1163479"/>
                </a:cubicBezTo>
                <a:cubicBezTo>
                  <a:pt x="2239999" y="1165071"/>
                  <a:pt x="2216170" y="1168254"/>
                  <a:pt x="2192340" y="1169846"/>
                </a:cubicBezTo>
                <a:cubicBezTo>
                  <a:pt x="2181219" y="1169846"/>
                  <a:pt x="2168510" y="1171438"/>
                  <a:pt x="2158978" y="1165071"/>
                </a:cubicBezTo>
                <a:cubicBezTo>
                  <a:pt x="2150240" y="1159500"/>
                  <a:pt x="2141900" y="1157909"/>
                  <a:pt x="2133560" y="1157909"/>
                </a:cubicBezTo>
                <a:close/>
                <a:moveTo>
                  <a:pt x="292312" y="1149154"/>
                </a:moveTo>
                <a:cubicBezTo>
                  <a:pt x="276426" y="1150746"/>
                  <a:pt x="260539" y="1150746"/>
                  <a:pt x="243064" y="1152338"/>
                </a:cubicBezTo>
                <a:cubicBezTo>
                  <a:pt x="244652" y="1153929"/>
                  <a:pt x="244652" y="1155521"/>
                  <a:pt x="244652" y="1157113"/>
                </a:cubicBezTo>
                <a:cubicBezTo>
                  <a:pt x="260539" y="1157113"/>
                  <a:pt x="276426" y="1157113"/>
                  <a:pt x="292312" y="1157113"/>
                </a:cubicBezTo>
                <a:cubicBezTo>
                  <a:pt x="292312" y="1155521"/>
                  <a:pt x="292312" y="1152338"/>
                  <a:pt x="292312" y="1149154"/>
                </a:cubicBezTo>
                <a:close/>
                <a:moveTo>
                  <a:pt x="393985" y="1114139"/>
                </a:moveTo>
                <a:cubicBezTo>
                  <a:pt x="397163" y="1139605"/>
                  <a:pt x="390809" y="1145971"/>
                  <a:pt x="370156" y="1142788"/>
                </a:cubicBezTo>
                <a:cubicBezTo>
                  <a:pt x="349504" y="1141197"/>
                  <a:pt x="327262" y="1142788"/>
                  <a:pt x="305021" y="1142788"/>
                </a:cubicBezTo>
                <a:cubicBezTo>
                  <a:pt x="305021" y="1145971"/>
                  <a:pt x="305021" y="1149154"/>
                  <a:pt x="305021" y="1152338"/>
                </a:cubicBezTo>
                <a:cubicBezTo>
                  <a:pt x="328851" y="1152338"/>
                  <a:pt x="352680" y="1153929"/>
                  <a:pt x="376510" y="1152338"/>
                </a:cubicBezTo>
                <a:cubicBezTo>
                  <a:pt x="400340" y="1150746"/>
                  <a:pt x="424170" y="1145971"/>
                  <a:pt x="448000" y="1142788"/>
                </a:cubicBezTo>
                <a:cubicBezTo>
                  <a:pt x="448000" y="1139605"/>
                  <a:pt x="448000" y="1136422"/>
                  <a:pt x="448000" y="1131647"/>
                </a:cubicBezTo>
                <a:cubicBezTo>
                  <a:pt x="430525" y="1126872"/>
                  <a:pt x="414638" y="1120505"/>
                  <a:pt x="393985" y="1114139"/>
                </a:cubicBezTo>
                <a:close/>
                <a:moveTo>
                  <a:pt x="4551489" y="421781"/>
                </a:moveTo>
                <a:cubicBezTo>
                  <a:pt x="4540368" y="434514"/>
                  <a:pt x="4548311" y="463164"/>
                  <a:pt x="4518127" y="458389"/>
                </a:cubicBezTo>
                <a:cubicBezTo>
                  <a:pt x="4518127" y="461572"/>
                  <a:pt x="4519716" y="464755"/>
                  <a:pt x="4521304" y="467939"/>
                </a:cubicBezTo>
                <a:cubicBezTo>
                  <a:pt x="4532425" y="464755"/>
                  <a:pt x="4548311" y="464755"/>
                  <a:pt x="4554666" y="456797"/>
                </a:cubicBezTo>
                <a:cubicBezTo>
                  <a:pt x="4561021" y="450430"/>
                  <a:pt x="4559432" y="434514"/>
                  <a:pt x="4559432" y="423373"/>
                </a:cubicBezTo>
                <a:cubicBezTo>
                  <a:pt x="4557844" y="421781"/>
                  <a:pt x="4554666" y="421781"/>
                  <a:pt x="4551489" y="421781"/>
                </a:cubicBezTo>
                <a:close/>
                <a:moveTo>
                  <a:pt x="5587191" y="317529"/>
                </a:moveTo>
                <a:cubicBezTo>
                  <a:pt x="5560382" y="318723"/>
                  <a:pt x="5523744" y="334242"/>
                  <a:pt x="5509446" y="353341"/>
                </a:cubicBezTo>
                <a:cubicBezTo>
                  <a:pt x="5544396" y="342200"/>
                  <a:pt x="5576169" y="332650"/>
                  <a:pt x="5609531" y="321508"/>
                </a:cubicBezTo>
                <a:cubicBezTo>
                  <a:pt x="5603971" y="318325"/>
                  <a:pt x="5596127" y="317132"/>
                  <a:pt x="5587191" y="317529"/>
                </a:cubicBezTo>
                <a:close/>
                <a:moveTo>
                  <a:pt x="4920056" y="0"/>
                </a:moveTo>
                <a:cubicBezTo>
                  <a:pt x="4994723" y="7958"/>
                  <a:pt x="5063035" y="15916"/>
                  <a:pt x="5132935" y="23874"/>
                </a:cubicBezTo>
                <a:cubicBezTo>
                  <a:pt x="5124992" y="41382"/>
                  <a:pt x="5132935" y="47749"/>
                  <a:pt x="5151999" y="47749"/>
                </a:cubicBezTo>
                <a:cubicBezTo>
                  <a:pt x="5163120" y="49340"/>
                  <a:pt x="5175829" y="55707"/>
                  <a:pt x="5188538" y="58890"/>
                </a:cubicBezTo>
                <a:cubicBezTo>
                  <a:pt x="5193304" y="60482"/>
                  <a:pt x="5196481" y="63665"/>
                  <a:pt x="5201248" y="65256"/>
                </a:cubicBezTo>
                <a:cubicBezTo>
                  <a:pt x="5217134" y="70032"/>
                  <a:pt x="5229843" y="73215"/>
                  <a:pt x="5244141" y="84356"/>
                </a:cubicBezTo>
                <a:cubicBezTo>
                  <a:pt x="5255262" y="93906"/>
                  <a:pt x="5274326" y="92315"/>
                  <a:pt x="5290212" y="98681"/>
                </a:cubicBezTo>
                <a:cubicBezTo>
                  <a:pt x="5269559" y="100272"/>
                  <a:pt x="5248907" y="101864"/>
                  <a:pt x="5228254" y="103456"/>
                </a:cubicBezTo>
                <a:cubicBezTo>
                  <a:pt x="5220311" y="103456"/>
                  <a:pt x="5209191" y="105047"/>
                  <a:pt x="5202836" y="108231"/>
                </a:cubicBezTo>
                <a:cubicBezTo>
                  <a:pt x="5153588" y="140063"/>
                  <a:pt x="5097985" y="141655"/>
                  <a:pt x="5042382" y="143247"/>
                </a:cubicBezTo>
                <a:cubicBezTo>
                  <a:pt x="5034439" y="144838"/>
                  <a:pt x="5028085" y="152796"/>
                  <a:pt x="5020141" y="157571"/>
                </a:cubicBezTo>
                <a:cubicBezTo>
                  <a:pt x="5026496" y="162346"/>
                  <a:pt x="5032850" y="170304"/>
                  <a:pt x="5039205" y="170304"/>
                </a:cubicBezTo>
                <a:cubicBezTo>
                  <a:pt x="5132935" y="183037"/>
                  <a:pt x="5225077" y="195770"/>
                  <a:pt x="5320396" y="194178"/>
                </a:cubicBezTo>
                <a:cubicBezTo>
                  <a:pt x="5337871" y="194178"/>
                  <a:pt x="5358524" y="198953"/>
                  <a:pt x="5374411" y="208503"/>
                </a:cubicBezTo>
                <a:cubicBezTo>
                  <a:pt x="5401417" y="227603"/>
                  <a:pt x="5430014" y="227603"/>
                  <a:pt x="5458609" y="222828"/>
                </a:cubicBezTo>
                <a:cubicBezTo>
                  <a:pt x="5552340" y="208503"/>
                  <a:pt x="5642893" y="181446"/>
                  <a:pt x="5731857" y="146430"/>
                </a:cubicBezTo>
                <a:cubicBezTo>
                  <a:pt x="5746155" y="140063"/>
                  <a:pt x="5762042" y="136880"/>
                  <a:pt x="5773162" y="159163"/>
                </a:cubicBezTo>
                <a:cubicBezTo>
                  <a:pt x="5754098" y="167121"/>
                  <a:pt x="5736623" y="175079"/>
                  <a:pt x="5717559" y="181446"/>
                </a:cubicBezTo>
                <a:cubicBezTo>
                  <a:pt x="5706439" y="186221"/>
                  <a:pt x="5695319" y="187812"/>
                  <a:pt x="5685787" y="190995"/>
                </a:cubicBezTo>
                <a:cubicBezTo>
                  <a:pt x="5681020" y="194178"/>
                  <a:pt x="5677843" y="200545"/>
                  <a:pt x="5674666" y="205320"/>
                </a:cubicBezTo>
                <a:cubicBezTo>
                  <a:pt x="5679432" y="206912"/>
                  <a:pt x="5685787" y="211687"/>
                  <a:pt x="5688964" y="211687"/>
                </a:cubicBezTo>
                <a:cubicBezTo>
                  <a:pt x="5711205" y="208503"/>
                  <a:pt x="5731857" y="203728"/>
                  <a:pt x="5752510" y="200545"/>
                </a:cubicBezTo>
                <a:cubicBezTo>
                  <a:pt x="5777928" y="195770"/>
                  <a:pt x="5803347" y="190995"/>
                  <a:pt x="5828765" y="186221"/>
                </a:cubicBezTo>
                <a:cubicBezTo>
                  <a:pt x="5828765" y="189404"/>
                  <a:pt x="5830353" y="190995"/>
                  <a:pt x="5830353" y="194178"/>
                </a:cubicBezTo>
                <a:cubicBezTo>
                  <a:pt x="5742978" y="226011"/>
                  <a:pt x="5654014" y="257844"/>
                  <a:pt x="5565049" y="288084"/>
                </a:cubicBezTo>
                <a:cubicBezTo>
                  <a:pt x="5566637" y="289676"/>
                  <a:pt x="5566637" y="291268"/>
                  <a:pt x="5566637" y="294451"/>
                </a:cubicBezTo>
                <a:cubicBezTo>
                  <a:pt x="5579347" y="294451"/>
                  <a:pt x="5593645" y="292859"/>
                  <a:pt x="5604765" y="297634"/>
                </a:cubicBezTo>
                <a:cubicBezTo>
                  <a:pt x="5650836" y="318325"/>
                  <a:pt x="5692141" y="292859"/>
                  <a:pt x="5733446" y="283309"/>
                </a:cubicBezTo>
                <a:cubicBezTo>
                  <a:pt x="5749332" y="280127"/>
                  <a:pt x="5766808" y="276943"/>
                  <a:pt x="5784283" y="276943"/>
                </a:cubicBezTo>
                <a:cubicBezTo>
                  <a:pt x="5676255" y="335833"/>
                  <a:pt x="5557106" y="366074"/>
                  <a:pt x="5447489" y="423373"/>
                </a:cubicBezTo>
                <a:cubicBezTo>
                  <a:pt x="5452254" y="424964"/>
                  <a:pt x="5460198" y="426556"/>
                  <a:pt x="5464964" y="424964"/>
                </a:cubicBezTo>
                <a:cubicBezTo>
                  <a:pt x="5514212" y="409048"/>
                  <a:pt x="5561872" y="393132"/>
                  <a:pt x="5611120" y="375624"/>
                </a:cubicBezTo>
                <a:cubicBezTo>
                  <a:pt x="5638127" y="366074"/>
                  <a:pt x="5665134" y="353341"/>
                  <a:pt x="5693730" y="345383"/>
                </a:cubicBezTo>
                <a:cubicBezTo>
                  <a:pt x="5722325" y="337425"/>
                  <a:pt x="5750921" y="334242"/>
                  <a:pt x="5781105" y="327875"/>
                </a:cubicBezTo>
                <a:cubicBezTo>
                  <a:pt x="5781105" y="331059"/>
                  <a:pt x="5782694" y="332650"/>
                  <a:pt x="5782694" y="334242"/>
                </a:cubicBezTo>
                <a:cubicBezTo>
                  <a:pt x="5755687" y="345383"/>
                  <a:pt x="5728680" y="356525"/>
                  <a:pt x="5701673" y="369258"/>
                </a:cubicBezTo>
                <a:cubicBezTo>
                  <a:pt x="5741389" y="386765"/>
                  <a:pt x="5779517" y="385174"/>
                  <a:pt x="5820822" y="366074"/>
                </a:cubicBezTo>
                <a:cubicBezTo>
                  <a:pt x="5790637" y="432923"/>
                  <a:pt x="5725503" y="453614"/>
                  <a:pt x="5677843" y="496588"/>
                </a:cubicBezTo>
                <a:cubicBezTo>
                  <a:pt x="5693730" y="499771"/>
                  <a:pt x="5706439" y="502954"/>
                  <a:pt x="5719148" y="506137"/>
                </a:cubicBezTo>
                <a:cubicBezTo>
                  <a:pt x="5719148" y="507729"/>
                  <a:pt x="5719148" y="510912"/>
                  <a:pt x="5719148" y="512504"/>
                </a:cubicBezTo>
                <a:cubicBezTo>
                  <a:pt x="5693730" y="523645"/>
                  <a:pt x="5668311" y="534786"/>
                  <a:pt x="5644482" y="547520"/>
                </a:cubicBezTo>
                <a:cubicBezTo>
                  <a:pt x="5633361" y="553886"/>
                  <a:pt x="5614297" y="558661"/>
                  <a:pt x="5620652" y="580944"/>
                </a:cubicBezTo>
                <a:cubicBezTo>
                  <a:pt x="5620652" y="582535"/>
                  <a:pt x="5612709" y="587311"/>
                  <a:pt x="5609531" y="588902"/>
                </a:cubicBezTo>
                <a:cubicBezTo>
                  <a:pt x="5550751" y="620735"/>
                  <a:pt x="5491971" y="650975"/>
                  <a:pt x="5433191" y="681216"/>
                </a:cubicBezTo>
                <a:cubicBezTo>
                  <a:pt x="5430014" y="682808"/>
                  <a:pt x="5426836" y="687583"/>
                  <a:pt x="5422070" y="690766"/>
                </a:cubicBezTo>
                <a:cubicBezTo>
                  <a:pt x="5428425" y="693949"/>
                  <a:pt x="5431602" y="698724"/>
                  <a:pt x="5434779" y="697132"/>
                </a:cubicBezTo>
                <a:cubicBezTo>
                  <a:pt x="5477673" y="685991"/>
                  <a:pt x="5525332" y="684400"/>
                  <a:pt x="5558694" y="660526"/>
                </a:cubicBezTo>
                <a:cubicBezTo>
                  <a:pt x="5592056" y="638242"/>
                  <a:pt x="5627006" y="627101"/>
                  <a:pt x="5661957" y="614368"/>
                </a:cubicBezTo>
                <a:cubicBezTo>
                  <a:pt x="5698495" y="601635"/>
                  <a:pt x="5736623" y="596860"/>
                  <a:pt x="5773162" y="588902"/>
                </a:cubicBezTo>
                <a:cubicBezTo>
                  <a:pt x="5782694" y="585719"/>
                  <a:pt x="5792226" y="582535"/>
                  <a:pt x="5800169" y="579352"/>
                </a:cubicBezTo>
                <a:cubicBezTo>
                  <a:pt x="5763630" y="603227"/>
                  <a:pt x="5728680" y="631876"/>
                  <a:pt x="5690552" y="652567"/>
                </a:cubicBezTo>
                <a:cubicBezTo>
                  <a:pt x="5655602" y="673258"/>
                  <a:pt x="5615885" y="684400"/>
                  <a:pt x="5580935" y="701907"/>
                </a:cubicBezTo>
                <a:cubicBezTo>
                  <a:pt x="5553928" y="716232"/>
                  <a:pt x="5530099" y="735332"/>
                  <a:pt x="5504680" y="751248"/>
                </a:cubicBezTo>
                <a:cubicBezTo>
                  <a:pt x="5503091" y="749657"/>
                  <a:pt x="5501503" y="748065"/>
                  <a:pt x="5499914" y="744882"/>
                </a:cubicBezTo>
                <a:cubicBezTo>
                  <a:pt x="5509446" y="738515"/>
                  <a:pt x="5517389" y="732149"/>
                  <a:pt x="5526921" y="725782"/>
                </a:cubicBezTo>
                <a:cubicBezTo>
                  <a:pt x="5526921" y="724191"/>
                  <a:pt x="5525332" y="721007"/>
                  <a:pt x="5525332" y="719416"/>
                </a:cubicBezTo>
                <a:cubicBezTo>
                  <a:pt x="5517389" y="719416"/>
                  <a:pt x="5509446" y="717823"/>
                  <a:pt x="5503091" y="719416"/>
                </a:cubicBezTo>
                <a:cubicBezTo>
                  <a:pt x="5461786" y="735332"/>
                  <a:pt x="5420481" y="751248"/>
                  <a:pt x="5380765" y="768756"/>
                </a:cubicBezTo>
                <a:cubicBezTo>
                  <a:pt x="5372822" y="771939"/>
                  <a:pt x="5364879" y="778305"/>
                  <a:pt x="5360113" y="786264"/>
                </a:cubicBezTo>
                <a:cubicBezTo>
                  <a:pt x="5356936" y="791039"/>
                  <a:pt x="5355347" y="800589"/>
                  <a:pt x="5353758" y="806955"/>
                </a:cubicBezTo>
                <a:cubicBezTo>
                  <a:pt x="5361701" y="808546"/>
                  <a:pt x="5369644" y="810138"/>
                  <a:pt x="5377588" y="808546"/>
                </a:cubicBezTo>
                <a:cubicBezTo>
                  <a:pt x="5385531" y="808546"/>
                  <a:pt x="5391886" y="805363"/>
                  <a:pt x="5399829" y="806955"/>
                </a:cubicBezTo>
                <a:cubicBezTo>
                  <a:pt x="5363290" y="846746"/>
                  <a:pt x="5307687" y="856295"/>
                  <a:pt x="5267971" y="897677"/>
                </a:cubicBezTo>
                <a:cubicBezTo>
                  <a:pt x="5312453" y="915186"/>
                  <a:pt x="5333106" y="870620"/>
                  <a:pt x="5368056" y="872211"/>
                </a:cubicBezTo>
                <a:cubicBezTo>
                  <a:pt x="5368056" y="873803"/>
                  <a:pt x="5369644" y="875395"/>
                  <a:pt x="5369644" y="878578"/>
                </a:cubicBezTo>
                <a:cubicBezTo>
                  <a:pt x="5345815" y="891311"/>
                  <a:pt x="5321985" y="902452"/>
                  <a:pt x="5293389" y="918369"/>
                </a:cubicBezTo>
                <a:cubicBezTo>
                  <a:pt x="5301333" y="921552"/>
                  <a:pt x="5306099" y="926327"/>
                  <a:pt x="5317219" y="932693"/>
                </a:cubicBezTo>
                <a:cubicBezTo>
                  <a:pt x="5296567" y="945426"/>
                  <a:pt x="5279091" y="956568"/>
                  <a:pt x="5261616" y="966117"/>
                </a:cubicBezTo>
                <a:cubicBezTo>
                  <a:pt x="5263205" y="967709"/>
                  <a:pt x="5263205" y="970892"/>
                  <a:pt x="5263205" y="972484"/>
                </a:cubicBezTo>
                <a:cubicBezTo>
                  <a:pt x="5288623" y="969301"/>
                  <a:pt x="5314042" y="966117"/>
                  <a:pt x="5339460" y="962934"/>
                </a:cubicBezTo>
                <a:cubicBezTo>
                  <a:pt x="5339460" y="964526"/>
                  <a:pt x="5341049" y="964526"/>
                  <a:pt x="5341049" y="966117"/>
                </a:cubicBezTo>
                <a:cubicBezTo>
                  <a:pt x="5323574" y="975667"/>
                  <a:pt x="5304510" y="983626"/>
                  <a:pt x="5288623" y="993175"/>
                </a:cubicBezTo>
                <a:cubicBezTo>
                  <a:pt x="5283858" y="996358"/>
                  <a:pt x="5279091" y="1004317"/>
                  <a:pt x="5277503" y="1010683"/>
                </a:cubicBezTo>
                <a:cubicBezTo>
                  <a:pt x="5277503" y="1025008"/>
                  <a:pt x="5248907" y="1053657"/>
                  <a:pt x="5234609" y="1055248"/>
                </a:cubicBezTo>
                <a:cubicBezTo>
                  <a:pt x="5226666" y="1055248"/>
                  <a:pt x="5218723" y="1056840"/>
                  <a:pt x="5212368" y="1063207"/>
                </a:cubicBezTo>
                <a:cubicBezTo>
                  <a:pt x="5229843" y="1071165"/>
                  <a:pt x="5247318" y="1077532"/>
                  <a:pt x="5267971" y="1087081"/>
                </a:cubicBezTo>
                <a:cubicBezTo>
                  <a:pt x="5202836" y="1125280"/>
                  <a:pt x="5137701" y="1161888"/>
                  <a:pt x="5074155" y="1200087"/>
                </a:cubicBezTo>
                <a:cubicBezTo>
                  <a:pt x="5074155" y="1203270"/>
                  <a:pt x="5075744" y="1206453"/>
                  <a:pt x="5075744" y="1209636"/>
                </a:cubicBezTo>
                <a:cubicBezTo>
                  <a:pt x="5099574" y="1206453"/>
                  <a:pt x="5121815" y="1201678"/>
                  <a:pt x="5144056" y="1198495"/>
                </a:cubicBezTo>
                <a:cubicBezTo>
                  <a:pt x="5153588" y="1196904"/>
                  <a:pt x="5163120" y="1195312"/>
                  <a:pt x="5172652" y="1193720"/>
                </a:cubicBezTo>
                <a:cubicBezTo>
                  <a:pt x="5169474" y="1201678"/>
                  <a:pt x="5166297" y="1209636"/>
                  <a:pt x="5163120" y="1219186"/>
                </a:cubicBezTo>
                <a:cubicBezTo>
                  <a:pt x="5237786" y="1230328"/>
                  <a:pt x="5293389" y="1177804"/>
                  <a:pt x="5358524" y="1157113"/>
                </a:cubicBezTo>
                <a:cubicBezTo>
                  <a:pt x="5360113" y="1158704"/>
                  <a:pt x="5360113" y="1161888"/>
                  <a:pt x="5361701" y="1163479"/>
                </a:cubicBezTo>
                <a:cubicBezTo>
                  <a:pt x="5345815" y="1176213"/>
                  <a:pt x="5331517" y="1190537"/>
                  <a:pt x="5314042" y="1201678"/>
                </a:cubicBezTo>
                <a:cubicBezTo>
                  <a:pt x="5296567" y="1211228"/>
                  <a:pt x="5274326" y="1217595"/>
                  <a:pt x="5260028" y="1223961"/>
                </a:cubicBezTo>
                <a:cubicBezTo>
                  <a:pt x="5261616" y="1236694"/>
                  <a:pt x="5266382" y="1246244"/>
                  <a:pt x="5263205" y="1252610"/>
                </a:cubicBezTo>
                <a:cubicBezTo>
                  <a:pt x="5261616" y="1258977"/>
                  <a:pt x="5255262" y="1265344"/>
                  <a:pt x="5250496" y="1268526"/>
                </a:cubicBezTo>
                <a:cubicBezTo>
                  <a:pt x="5210779" y="1286035"/>
                  <a:pt x="5171063" y="1301951"/>
                  <a:pt x="5131347" y="1319459"/>
                </a:cubicBezTo>
                <a:cubicBezTo>
                  <a:pt x="5109106" y="1330600"/>
                  <a:pt x="5091630" y="1343333"/>
                  <a:pt x="5082098" y="1370391"/>
                </a:cubicBezTo>
                <a:cubicBezTo>
                  <a:pt x="5080510" y="1375166"/>
                  <a:pt x="5072566" y="1381532"/>
                  <a:pt x="5063035" y="1386307"/>
                </a:cubicBezTo>
                <a:cubicBezTo>
                  <a:pt x="5037616" y="1424506"/>
                  <a:pt x="4989957" y="1453156"/>
                  <a:pt x="4931177" y="1461113"/>
                </a:cubicBezTo>
                <a:cubicBezTo>
                  <a:pt x="4921645" y="1467480"/>
                  <a:pt x="4915290" y="1478622"/>
                  <a:pt x="4904170" y="1486580"/>
                </a:cubicBezTo>
                <a:cubicBezTo>
                  <a:pt x="4902581" y="1486580"/>
                  <a:pt x="4900992" y="1488171"/>
                  <a:pt x="4899403" y="1489763"/>
                </a:cubicBezTo>
                <a:cubicBezTo>
                  <a:pt x="4881928" y="1521595"/>
                  <a:pt x="4853333" y="1545470"/>
                  <a:pt x="4819971" y="1553428"/>
                </a:cubicBezTo>
                <a:cubicBezTo>
                  <a:pt x="4808850" y="1566161"/>
                  <a:pt x="4812028" y="1570936"/>
                  <a:pt x="4826325" y="1586852"/>
                </a:cubicBezTo>
                <a:cubicBezTo>
                  <a:pt x="4815205" y="1599585"/>
                  <a:pt x="4804085" y="1612318"/>
                  <a:pt x="4791375" y="1625051"/>
                </a:cubicBezTo>
                <a:cubicBezTo>
                  <a:pt x="4792964" y="1626643"/>
                  <a:pt x="4792964" y="1628234"/>
                  <a:pt x="4792964" y="1628234"/>
                </a:cubicBezTo>
                <a:cubicBezTo>
                  <a:pt x="4802496" y="1626643"/>
                  <a:pt x="4812028" y="1625051"/>
                  <a:pt x="4819971" y="1620276"/>
                </a:cubicBezTo>
                <a:cubicBezTo>
                  <a:pt x="4862865" y="1596402"/>
                  <a:pt x="4905758" y="1572528"/>
                  <a:pt x="4948652" y="1550244"/>
                </a:cubicBezTo>
                <a:cubicBezTo>
                  <a:pt x="4967716" y="1539103"/>
                  <a:pt x="4986780" y="1529553"/>
                  <a:pt x="5007432" y="1523187"/>
                </a:cubicBezTo>
                <a:cubicBezTo>
                  <a:pt x="5016964" y="1518412"/>
                  <a:pt x="5031261" y="1523187"/>
                  <a:pt x="5042382" y="1523187"/>
                </a:cubicBezTo>
                <a:cubicBezTo>
                  <a:pt x="5042382" y="1524778"/>
                  <a:pt x="5042382" y="1527962"/>
                  <a:pt x="5040793" y="1529553"/>
                </a:cubicBezTo>
                <a:cubicBezTo>
                  <a:pt x="4977248" y="1577303"/>
                  <a:pt x="4912113" y="1626643"/>
                  <a:pt x="4850155" y="1675983"/>
                </a:cubicBezTo>
                <a:cubicBezTo>
                  <a:pt x="4826325" y="1693491"/>
                  <a:pt x="4804085" y="1715774"/>
                  <a:pt x="4781843" y="1736465"/>
                </a:cubicBezTo>
                <a:cubicBezTo>
                  <a:pt x="4775489" y="1741240"/>
                  <a:pt x="4765957" y="1746015"/>
                  <a:pt x="4758014" y="1749198"/>
                </a:cubicBezTo>
                <a:cubicBezTo>
                  <a:pt x="4756425" y="1747606"/>
                  <a:pt x="4754836" y="1746015"/>
                  <a:pt x="4753247" y="1744423"/>
                </a:cubicBezTo>
                <a:cubicBezTo>
                  <a:pt x="4756425" y="1738056"/>
                  <a:pt x="4758014" y="1730099"/>
                  <a:pt x="4761191" y="1723732"/>
                </a:cubicBezTo>
                <a:cubicBezTo>
                  <a:pt x="4759602" y="1722140"/>
                  <a:pt x="4756425" y="1720549"/>
                  <a:pt x="4756425" y="1722140"/>
                </a:cubicBezTo>
                <a:cubicBezTo>
                  <a:pt x="4688113" y="1773073"/>
                  <a:pt x="4618212" y="1824005"/>
                  <a:pt x="4567375" y="1895628"/>
                </a:cubicBezTo>
                <a:cubicBezTo>
                  <a:pt x="4556255" y="1909953"/>
                  <a:pt x="4540368" y="1921094"/>
                  <a:pt x="4522893" y="1932236"/>
                </a:cubicBezTo>
                <a:cubicBezTo>
                  <a:pt x="4514950" y="1956110"/>
                  <a:pt x="4507006" y="1976801"/>
                  <a:pt x="4497475" y="1999084"/>
                </a:cubicBezTo>
                <a:cubicBezTo>
                  <a:pt x="4507006" y="1997492"/>
                  <a:pt x="4518127" y="1995901"/>
                  <a:pt x="4529247" y="1995901"/>
                </a:cubicBezTo>
                <a:cubicBezTo>
                  <a:pt x="4616624" y="1986351"/>
                  <a:pt x="4703999" y="1978393"/>
                  <a:pt x="4792964" y="1970435"/>
                </a:cubicBezTo>
                <a:cubicBezTo>
                  <a:pt x="4837446" y="1967251"/>
                  <a:pt x="4883517" y="1970435"/>
                  <a:pt x="4929588" y="1968843"/>
                </a:cubicBezTo>
                <a:cubicBezTo>
                  <a:pt x="4961361" y="1968843"/>
                  <a:pt x="4994723" y="1967251"/>
                  <a:pt x="5028085" y="1968843"/>
                </a:cubicBezTo>
                <a:cubicBezTo>
                  <a:pt x="5080510" y="1970435"/>
                  <a:pt x="5132935" y="1973618"/>
                  <a:pt x="5185361" y="1978393"/>
                </a:cubicBezTo>
                <a:cubicBezTo>
                  <a:pt x="5202836" y="1979985"/>
                  <a:pt x="5220311" y="1984759"/>
                  <a:pt x="5231432" y="2008634"/>
                </a:cubicBezTo>
                <a:cubicBezTo>
                  <a:pt x="5163120" y="2016592"/>
                  <a:pt x="5099574" y="2022958"/>
                  <a:pt x="5029673" y="2029325"/>
                </a:cubicBezTo>
                <a:cubicBezTo>
                  <a:pt x="5080510" y="2027733"/>
                  <a:pt x="5121815" y="2048424"/>
                  <a:pt x="5169474" y="2040466"/>
                </a:cubicBezTo>
                <a:cubicBezTo>
                  <a:pt x="5223489" y="2030916"/>
                  <a:pt x="5279091" y="2034100"/>
                  <a:pt x="5333106" y="2032508"/>
                </a:cubicBezTo>
                <a:cubicBezTo>
                  <a:pt x="5337871" y="2032508"/>
                  <a:pt x="5341049" y="2032508"/>
                  <a:pt x="5344226" y="2032508"/>
                </a:cubicBezTo>
                <a:cubicBezTo>
                  <a:pt x="5390297" y="2032508"/>
                  <a:pt x="5436368" y="2034100"/>
                  <a:pt x="5480851" y="2030916"/>
                </a:cubicBezTo>
                <a:cubicBezTo>
                  <a:pt x="5523744" y="2027733"/>
                  <a:pt x="5561872" y="2043649"/>
                  <a:pt x="5604765" y="2040466"/>
                </a:cubicBezTo>
                <a:cubicBezTo>
                  <a:pt x="5604765" y="2043649"/>
                  <a:pt x="5604765" y="2045241"/>
                  <a:pt x="5604765" y="2046833"/>
                </a:cubicBezTo>
                <a:cubicBezTo>
                  <a:pt x="5593645" y="2050016"/>
                  <a:pt x="5584112" y="2054791"/>
                  <a:pt x="5572992" y="2056382"/>
                </a:cubicBezTo>
                <a:cubicBezTo>
                  <a:pt x="5557106" y="2059566"/>
                  <a:pt x="5539630" y="2061157"/>
                  <a:pt x="5522155" y="2062749"/>
                </a:cubicBezTo>
                <a:cubicBezTo>
                  <a:pt x="5480851" y="2065932"/>
                  <a:pt x="5439546" y="2067524"/>
                  <a:pt x="5396652" y="2070707"/>
                </a:cubicBezTo>
                <a:cubicBezTo>
                  <a:pt x="5375999" y="2072298"/>
                  <a:pt x="5355347" y="2077073"/>
                  <a:pt x="5334694" y="2080257"/>
                </a:cubicBezTo>
                <a:cubicBezTo>
                  <a:pt x="5334694" y="2081848"/>
                  <a:pt x="5334694" y="2083440"/>
                  <a:pt x="5334694" y="2085032"/>
                </a:cubicBezTo>
                <a:cubicBezTo>
                  <a:pt x="5337871" y="2088215"/>
                  <a:pt x="5341049" y="2091398"/>
                  <a:pt x="5344226" y="2091398"/>
                </a:cubicBezTo>
                <a:cubicBezTo>
                  <a:pt x="5369644" y="2086623"/>
                  <a:pt x="5387120" y="2100948"/>
                  <a:pt x="5404595" y="2115273"/>
                </a:cubicBezTo>
                <a:cubicBezTo>
                  <a:pt x="5426836" y="2132780"/>
                  <a:pt x="5452254" y="2131189"/>
                  <a:pt x="5476084" y="2128006"/>
                </a:cubicBezTo>
                <a:cubicBezTo>
                  <a:pt x="5504680" y="2124822"/>
                  <a:pt x="5531687" y="2115273"/>
                  <a:pt x="5561872" y="2123231"/>
                </a:cubicBezTo>
                <a:cubicBezTo>
                  <a:pt x="5572992" y="2126414"/>
                  <a:pt x="5585701" y="2124822"/>
                  <a:pt x="5596822" y="2128006"/>
                </a:cubicBezTo>
                <a:cubicBezTo>
                  <a:pt x="5592056" y="2129597"/>
                  <a:pt x="5588879" y="2131189"/>
                  <a:pt x="5584112" y="2132780"/>
                </a:cubicBezTo>
                <a:cubicBezTo>
                  <a:pt x="5531687" y="2135964"/>
                  <a:pt x="5479262" y="2139147"/>
                  <a:pt x="5426836" y="2145513"/>
                </a:cubicBezTo>
                <a:cubicBezTo>
                  <a:pt x="5399829" y="2148697"/>
                  <a:pt x="5372822" y="2158247"/>
                  <a:pt x="5345815" y="2164613"/>
                </a:cubicBezTo>
                <a:cubicBezTo>
                  <a:pt x="5333106" y="2167796"/>
                  <a:pt x="5318808" y="2167796"/>
                  <a:pt x="5304510" y="2170979"/>
                </a:cubicBezTo>
                <a:cubicBezTo>
                  <a:pt x="5271148" y="2177346"/>
                  <a:pt x="5236198" y="2183713"/>
                  <a:pt x="5207602" y="2188488"/>
                </a:cubicBezTo>
                <a:cubicBezTo>
                  <a:pt x="5199659" y="2199629"/>
                  <a:pt x="5196481" y="2204404"/>
                  <a:pt x="5191716" y="2210770"/>
                </a:cubicBezTo>
                <a:cubicBezTo>
                  <a:pt x="5207602" y="2213954"/>
                  <a:pt x="5221900" y="2217137"/>
                  <a:pt x="5237786" y="2217137"/>
                </a:cubicBezTo>
                <a:cubicBezTo>
                  <a:pt x="5283858" y="2215545"/>
                  <a:pt x="5329928" y="2213954"/>
                  <a:pt x="5374411" y="2209179"/>
                </a:cubicBezTo>
                <a:cubicBezTo>
                  <a:pt x="5409361" y="2205995"/>
                  <a:pt x="5431602" y="2207587"/>
                  <a:pt x="5453843" y="2225095"/>
                </a:cubicBezTo>
                <a:cubicBezTo>
                  <a:pt x="5449077" y="2231461"/>
                  <a:pt x="5444311" y="2236236"/>
                  <a:pt x="5437957" y="2244194"/>
                </a:cubicBezTo>
                <a:cubicBezTo>
                  <a:pt x="5450666" y="2244194"/>
                  <a:pt x="5461786" y="2245786"/>
                  <a:pt x="5476084" y="2247378"/>
                </a:cubicBezTo>
                <a:cubicBezTo>
                  <a:pt x="5474496" y="2239419"/>
                  <a:pt x="5471318" y="2233053"/>
                  <a:pt x="5468141" y="2225095"/>
                </a:cubicBezTo>
                <a:cubicBezTo>
                  <a:pt x="5496737" y="2225095"/>
                  <a:pt x="5523744" y="2225095"/>
                  <a:pt x="5542808" y="2225095"/>
                </a:cubicBezTo>
                <a:cubicBezTo>
                  <a:pt x="5531687" y="2229870"/>
                  <a:pt x="5514212" y="2236236"/>
                  <a:pt x="5495148" y="2242603"/>
                </a:cubicBezTo>
                <a:cubicBezTo>
                  <a:pt x="5499914" y="2258519"/>
                  <a:pt x="5515801" y="2272844"/>
                  <a:pt x="5493559" y="2283985"/>
                </a:cubicBezTo>
                <a:cubicBezTo>
                  <a:pt x="5512623" y="2276027"/>
                  <a:pt x="5531687" y="2266477"/>
                  <a:pt x="5550751" y="2261702"/>
                </a:cubicBezTo>
                <a:cubicBezTo>
                  <a:pt x="5572992" y="2255336"/>
                  <a:pt x="5596822" y="2252153"/>
                  <a:pt x="5620652" y="2248969"/>
                </a:cubicBezTo>
                <a:cubicBezTo>
                  <a:pt x="5625417" y="2248969"/>
                  <a:pt x="5634950" y="2248969"/>
                  <a:pt x="5636538" y="2252153"/>
                </a:cubicBezTo>
                <a:cubicBezTo>
                  <a:pt x="5652425" y="2274435"/>
                  <a:pt x="5671489" y="2272844"/>
                  <a:pt x="5693730" y="2268069"/>
                </a:cubicBezTo>
                <a:cubicBezTo>
                  <a:pt x="5700084" y="2266477"/>
                  <a:pt x="5706439" y="2266477"/>
                  <a:pt x="5712794" y="2266477"/>
                </a:cubicBezTo>
                <a:cubicBezTo>
                  <a:pt x="5714382" y="2269660"/>
                  <a:pt x="5714382" y="2271252"/>
                  <a:pt x="5715971" y="2272844"/>
                </a:cubicBezTo>
                <a:cubicBezTo>
                  <a:pt x="5709616" y="2277619"/>
                  <a:pt x="5703262" y="2285577"/>
                  <a:pt x="5696907" y="2285577"/>
                </a:cubicBezTo>
                <a:cubicBezTo>
                  <a:pt x="5639715" y="2287169"/>
                  <a:pt x="5580935" y="2288760"/>
                  <a:pt x="5522155" y="2291943"/>
                </a:cubicBezTo>
                <a:cubicBezTo>
                  <a:pt x="5518978" y="2291943"/>
                  <a:pt x="5515801" y="2295126"/>
                  <a:pt x="5512623" y="2301493"/>
                </a:cubicBezTo>
                <a:cubicBezTo>
                  <a:pt x="5550751" y="2301493"/>
                  <a:pt x="5588879" y="2301493"/>
                  <a:pt x="5628595" y="2301493"/>
                </a:cubicBezTo>
                <a:cubicBezTo>
                  <a:pt x="5627006" y="2306268"/>
                  <a:pt x="5623829" y="2311043"/>
                  <a:pt x="5620652" y="2315818"/>
                </a:cubicBezTo>
                <a:cubicBezTo>
                  <a:pt x="5639715" y="2317410"/>
                  <a:pt x="5655602" y="2325367"/>
                  <a:pt x="5676255" y="2312635"/>
                </a:cubicBezTo>
                <a:cubicBezTo>
                  <a:pt x="5692141" y="2303085"/>
                  <a:pt x="5719148" y="2315818"/>
                  <a:pt x="5742978" y="2315818"/>
                </a:cubicBezTo>
                <a:cubicBezTo>
                  <a:pt x="5763630" y="2315818"/>
                  <a:pt x="5785872" y="2312635"/>
                  <a:pt x="5808113" y="2312635"/>
                </a:cubicBezTo>
                <a:cubicBezTo>
                  <a:pt x="5812878" y="2312635"/>
                  <a:pt x="5817645" y="2311043"/>
                  <a:pt x="5820822" y="2312635"/>
                </a:cubicBezTo>
                <a:cubicBezTo>
                  <a:pt x="5839886" y="2317410"/>
                  <a:pt x="5858950" y="2325367"/>
                  <a:pt x="5873247" y="2299901"/>
                </a:cubicBezTo>
                <a:cubicBezTo>
                  <a:pt x="5874836" y="2301493"/>
                  <a:pt x="5874836" y="2303085"/>
                  <a:pt x="5876425" y="2304676"/>
                </a:cubicBezTo>
                <a:cubicBezTo>
                  <a:pt x="5874836" y="2312635"/>
                  <a:pt x="5871658" y="2322184"/>
                  <a:pt x="5868482" y="2331734"/>
                </a:cubicBezTo>
                <a:cubicBezTo>
                  <a:pt x="5868482" y="2331734"/>
                  <a:pt x="5870070" y="2331734"/>
                  <a:pt x="5870070" y="2331734"/>
                </a:cubicBezTo>
                <a:cubicBezTo>
                  <a:pt x="5860538" y="2341284"/>
                  <a:pt x="5851006" y="2350834"/>
                  <a:pt x="5839886" y="2363566"/>
                </a:cubicBezTo>
                <a:cubicBezTo>
                  <a:pt x="5844652" y="2368341"/>
                  <a:pt x="5851006" y="2373116"/>
                  <a:pt x="5855772" y="2377891"/>
                </a:cubicBezTo>
                <a:cubicBezTo>
                  <a:pt x="5865304" y="2376300"/>
                  <a:pt x="5873247" y="2374708"/>
                  <a:pt x="5879602" y="2373116"/>
                </a:cubicBezTo>
                <a:cubicBezTo>
                  <a:pt x="5881191" y="2374708"/>
                  <a:pt x="5881191" y="2376300"/>
                  <a:pt x="5881191" y="2377891"/>
                </a:cubicBezTo>
                <a:cubicBezTo>
                  <a:pt x="5874836" y="2384257"/>
                  <a:pt x="5866893" y="2389032"/>
                  <a:pt x="5860538" y="2395399"/>
                </a:cubicBezTo>
                <a:cubicBezTo>
                  <a:pt x="5860538" y="2396991"/>
                  <a:pt x="5860538" y="2398582"/>
                  <a:pt x="5860538" y="2401766"/>
                </a:cubicBezTo>
                <a:cubicBezTo>
                  <a:pt x="5906609" y="2404949"/>
                  <a:pt x="5952680" y="2403357"/>
                  <a:pt x="6006694" y="2403357"/>
                </a:cubicBezTo>
                <a:cubicBezTo>
                  <a:pt x="5998751" y="2411316"/>
                  <a:pt x="5995573" y="2417682"/>
                  <a:pt x="5990808" y="2419273"/>
                </a:cubicBezTo>
                <a:cubicBezTo>
                  <a:pt x="5968566" y="2425640"/>
                  <a:pt x="5946325" y="2427232"/>
                  <a:pt x="5925673" y="2433598"/>
                </a:cubicBezTo>
                <a:cubicBezTo>
                  <a:pt x="5914552" y="2436781"/>
                  <a:pt x="5903432" y="2443148"/>
                  <a:pt x="5890723" y="2447923"/>
                </a:cubicBezTo>
                <a:cubicBezTo>
                  <a:pt x="5884368" y="2439965"/>
                  <a:pt x="5879602" y="2441556"/>
                  <a:pt x="5871658" y="2454289"/>
                </a:cubicBezTo>
                <a:cubicBezTo>
                  <a:pt x="5862127" y="2467022"/>
                  <a:pt x="5847829" y="2478163"/>
                  <a:pt x="5835120" y="2489305"/>
                </a:cubicBezTo>
                <a:cubicBezTo>
                  <a:pt x="5831942" y="2492488"/>
                  <a:pt x="5831942" y="2495672"/>
                  <a:pt x="5830353" y="2500447"/>
                </a:cubicBezTo>
                <a:cubicBezTo>
                  <a:pt x="5833531" y="2500447"/>
                  <a:pt x="5838297" y="2503630"/>
                  <a:pt x="5841474" y="2503630"/>
                </a:cubicBezTo>
                <a:cubicBezTo>
                  <a:pt x="5849418" y="2503630"/>
                  <a:pt x="5857361" y="2502038"/>
                  <a:pt x="5865304" y="2500447"/>
                </a:cubicBezTo>
                <a:cubicBezTo>
                  <a:pt x="5866893" y="2503630"/>
                  <a:pt x="5866893" y="2505222"/>
                  <a:pt x="5866893" y="2506813"/>
                </a:cubicBezTo>
                <a:cubicBezTo>
                  <a:pt x="5860538" y="2509996"/>
                  <a:pt x="5852595" y="2514771"/>
                  <a:pt x="5846240" y="2517954"/>
                </a:cubicBezTo>
                <a:cubicBezTo>
                  <a:pt x="5846240" y="2519546"/>
                  <a:pt x="5846240" y="2521138"/>
                  <a:pt x="5846240" y="2522729"/>
                </a:cubicBezTo>
                <a:cubicBezTo>
                  <a:pt x="5865304" y="2525912"/>
                  <a:pt x="5884368" y="2527504"/>
                  <a:pt x="5903432" y="2530687"/>
                </a:cubicBezTo>
                <a:cubicBezTo>
                  <a:pt x="5903432" y="2532279"/>
                  <a:pt x="5903432" y="2533871"/>
                  <a:pt x="5903432" y="2535462"/>
                </a:cubicBezTo>
                <a:cubicBezTo>
                  <a:pt x="5890723" y="2541829"/>
                  <a:pt x="5878013" y="2548195"/>
                  <a:pt x="5865304" y="2554562"/>
                </a:cubicBezTo>
                <a:cubicBezTo>
                  <a:pt x="5865304" y="2556153"/>
                  <a:pt x="5865304" y="2557745"/>
                  <a:pt x="5865304" y="2560928"/>
                </a:cubicBezTo>
                <a:cubicBezTo>
                  <a:pt x="5881191" y="2560928"/>
                  <a:pt x="5895488" y="2560928"/>
                  <a:pt x="5916141" y="2560928"/>
                </a:cubicBezTo>
                <a:cubicBezTo>
                  <a:pt x="5882779" y="2580028"/>
                  <a:pt x="5846240" y="2576844"/>
                  <a:pt x="5823999" y="2600719"/>
                </a:cubicBezTo>
                <a:cubicBezTo>
                  <a:pt x="5823999" y="2603902"/>
                  <a:pt x="5825588" y="2605494"/>
                  <a:pt x="5825588" y="2608677"/>
                </a:cubicBezTo>
                <a:cubicBezTo>
                  <a:pt x="5844652" y="2605494"/>
                  <a:pt x="5863715" y="2602310"/>
                  <a:pt x="5882779" y="2600719"/>
                </a:cubicBezTo>
                <a:cubicBezTo>
                  <a:pt x="5900255" y="2600719"/>
                  <a:pt x="5917730" y="2602310"/>
                  <a:pt x="5933616" y="2605494"/>
                </a:cubicBezTo>
                <a:cubicBezTo>
                  <a:pt x="5935205" y="2605494"/>
                  <a:pt x="5938382" y="2616635"/>
                  <a:pt x="5935205" y="2619818"/>
                </a:cubicBezTo>
                <a:cubicBezTo>
                  <a:pt x="5932028" y="2624593"/>
                  <a:pt x="5924084" y="2624593"/>
                  <a:pt x="5920907" y="2629368"/>
                </a:cubicBezTo>
                <a:cubicBezTo>
                  <a:pt x="5917730" y="2635735"/>
                  <a:pt x="5914552" y="2643693"/>
                  <a:pt x="5917730" y="2650059"/>
                </a:cubicBezTo>
                <a:cubicBezTo>
                  <a:pt x="5919318" y="2653243"/>
                  <a:pt x="5927262" y="2656426"/>
                  <a:pt x="5933616" y="2656426"/>
                </a:cubicBezTo>
                <a:cubicBezTo>
                  <a:pt x="5941560" y="2658018"/>
                  <a:pt x="5949503" y="2656426"/>
                  <a:pt x="5957446" y="2654834"/>
                </a:cubicBezTo>
                <a:cubicBezTo>
                  <a:pt x="5959035" y="2686667"/>
                  <a:pt x="5924084" y="2677117"/>
                  <a:pt x="5914552" y="2699400"/>
                </a:cubicBezTo>
                <a:cubicBezTo>
                  <a:pt x="5946325" y="2694625"/>
                  <a:pt x="5974921" y="2689850"/>
                  <a:pt x="6006694" y="2685075"/>
                </a:cubicBezTo>
                <a:cubicBezTo>
                  <a:pt x="5989219" y="2737599"/>
                  <a:pt x="5936793" y="2723274"/>
                  <a:pt x="5903432" y="2747149"/>
                </a:cubicBezTo>
                <a:cubicBezTo>
                  <a:pt x="5947914" y="2739190"/>
                  <a:pt x="5987630" y="2732824"/>
                  <a:pt x="6028935" y="2724866"/>
                </a:cubicBezTo>
                <a:cubicBezTo>
                  <a:pt x="6009871" y="2747149"/>
                  <a:pt x="5993985" y="2766248"/>
                  <a:pt x="5976510" y="2786940"/>
                </a:cubicBezTo>
                <a:cubicBezTo>
                  <a:pt x="5992396" y="2804447"/>
                  <a:pt x="5984453" y="2813997"/>
                  <a:pt x="5966978" y="2828321"/>
                </a:cubicBezTo>
                <a:cubicBezTo>
                  <a:pt x="5936793" y="2850605"/>
                  <a:pt x="5911375" y="2879254"/>
                  <a:pt x="5882779" y="2906311"/>
                </a:cubicBezTo>
                <a:cubicBezTo>
                  <a:pt x="5884368" y="2907903"/>
                  <a:pt x="5887545" y="2912678"/>
                  <a:pt x="5890723" y="2915861"/>
                </a:cubicBezTo>
                <a:cubicBezTo>
                  <a:pt x="5889134" y="2917453"/>
                  <a:pt x="5889134" y="2919044"/>
                  <a:pt x="5887545" y="2919044"/>
                </a:cubicBezTo>
                <a:cubicBezTo>
                  <a:pt x="5855772" y="2939736"/>
                  <a:pt x="5822410" y="2958835"/>
                  <a:pt x="5789049" y="2979526"/>
                </a:cubicBezTo>
                <a:cubicBezTo>
                  <a:pt x="5762042" y="2995442"/>
                  <a:pt x="5735035" y="3012950"/>
                  <a:pt x="5708027" y="3028866"/>
                </a:cubicBezTo>
                <a:cubicBezTo>
                  <a:pt x="5696907" y="3035233"/>
                  <a:pt x="5682609" y="3036824"/>
                  <a:pt x="5671489" y="3041599"/>
                </a:cubicBezTo>
                <a:cubicBezTo>
                  <a:pt x="5665134" y="3044783"/>
                  <a:pt x="5660368" y="3049558"/>
                  <a:pt x="5655602" y="3054333"/>
                </a:cubicBezTo>
                <a:cubicBezTo>
                  <a:pt x="5661957" y="3055924"/>
                  <a:pt x="5668311" y="3059108"/>
                  <a:pt x="5674666" y="3057516"/>
                </a:cubicBezTo>
                <a:cubicBezTo>
                  <a:pt x="5684198" y="3055924"/>
                  <a:pt x="5692141" y="3049558"/>
                  <a:pt x="5704850" y="3043191"/>
                </a:cubicBezTo>
                <a:cubicBezTo>
                  <a:pt x="5701673" y="3051149"/>
                  <a:pt x="5700084" y="3055924"/>
                  <a:pt x="5698495" y="3062291"/>
                </a:cubicBezTo>
                <a:cubicBezTo>
                  <a:pt x="5747744" y="3068658"/>
                  <a:pt x="5787460" y="3035233"/>
                  <a:pt x="5833531" y="3033641"/>
                </a:cubicBezTo>
                <a:cubicBezTo>
                  <a:pt x="5816056" y="3040008"/>
                  <a:pt x="5798581" y="3046374"/>
                  <a:pt x="5779517" y="3052741"/>
                </a:cubicBezTo>
                <a:cubicBezTo>
                  <a:pt x="5776340" y="3054333"/>
                  <a:pt x="5771574" y="3055924"/>
                  <a:pt x="5768397" y="3059108"/>
                </a:cubicBezTo>
                <a:cubicBezTo>
                  <a:pt x="5757276" y="3067066"/>
                  <a:pt x="5744567" y="3076615"/>
                  <a:pt x="5731857" y="3087757"/>
                </a:cubicBezTo>
                <a:cubicBezTo>
                  <a:pt x="5736623" y="3090940"/>
                  <a:pt x="5742978" y="3095715"/>
                  <a:pt x="5750921" y="3100490"/>
                </a:cubicBezTo>
                <a:cubicBezTo>
                  <a:pt x="5736623" y="3110039"/>
                  <a:pt x="5722325" y="3119589"/>
                  <a:pt x="5706439" y="3125956"/>
                </a:cubicBezTo>
                <a:cubicBezTo>
                  <a:pt x="5671489" y="3145055"/>
                  <a:pt x="5633361" y="3160972"/>
                  <a:pt x="5596822" y="3178480"/>
                </a:cubicBezTo>
                <a:cubicBezTo>
                  <a:pt x="5595233" y="3180071"/>
                  <a:pt x="5593645" y="3181663"/>
                  <a:pt x="5592056" y="3188029"/>
                </a:cubicBezTo>
                <a:cubicBezTo>
                  <a:pt x="5599999" y="3188029"/>
                  <a:pt x="5611120" y="3191213"/>
                  <a:pt x="5614297" y="3188029"/>
                </a:cubicBezTo>
                <a:cubicBezTo>
                  <a:pt x="5642893" y="3159380"/>
                  <a:pt x="5682609" y="3165746"/>
                  <a:pt x="5717559" y="3153013"/>
                </a:cubicBezTo>
                <a:cubicBezTo>
                  <a:pt x="5719148" y="3153013"/>
                  <a:pt x="5720737" y="3153013"/>
                  <a:pt x="5720737" y="3154605"/>
                </a:cubicBezTo>
                <a:cubicBezTo>
                  <a:pt x="5736623" y="3192804"/>
                  <a:pt x="5760453" y="3156197"/>
                  <a:pt x="5777928" y="3156197"/>
                </a:cubicBezTo>
                <a:cubicBezTo>
                  <a:pt x="5835120" y="3156197"/>
                  <a:pt x="5890723" y="3140280"/>
                  <a:pt x="5943148" y="3119589"/>
                </a:cubicBezTo>
                <a:cubicBezTo>
                  <a:pt x="5957446" y="3113223"/>
                  <a:pt x="5970155" y="3108448"/>
                  <a:pt x="5984453" y="3122773"/>
                </a:cubicBezTo>
                <a:cubicBezTo>
                  <a:pt x="5990808" y="3129139"/>
                  <a:pt x="6005105" y="3124364"/>
                  <a:pt x="6017815" y="3125956"/>
                </a:cubicBezTo>
                <a:cubicBezTo>
                  <a:pt x="5987630" y="3140280"/>
                  <a:pt x="5959035" y="3154605"/>
                  <a:pt x="5930439" y="3167338"/>
                </a:cubicBezTo>
                <a:cubicBezTo>
                  <a:pt x="5919318" y="3172113"/>
                  <a:pt x="5908198" y="3175296"/>
                  <a:pt x="5897077" y="3181663"/>
                </a:cubicBezTo>
                <a:cubicBezTo>
                  <a:pt x="5879602" y="3191213"/>
                  <a:pt x="5870070" y="3210312"/>
                  <a:pt x="5841474" y="3207129"/>
                </a:cubicBezTo>
                <a:cubicBezTo>
                  <a:pt x="5820822" y="3203945"/>
                  <a:pt x="5798581" y="3223045"/>
                  <a:pt x="5777928" y="3231003"/>
                </a:cubicBezTo>
                <a:cubicBezTo>
                  <a:pt x="5741389" y="3245328"/>
                  <a:pt x="5704850" y="3258060"/>
                  <a:pt x="5669900" y="3270794"/>
                </a:cubicBezTo>
                <a:cubicBezTo>
                  <a:pt x="5663545" y="3273977"/>
                  <a:pt x="5657190" y="3277160"/>
                  <a:pt x="5652425" y="3283527"/>
                </a:cubicBezTo>
                <a:cubicBezTo>
                  <a:pt x="5669900" y="3281935"/>
                  <a:pt x="5688964" y="3286710"/>
                  <a:pt x="5704850" y="3267610"/>
                </a:cubicBezTo>
                <a:cubicBezTo>
                  <a:pt x="5711205" y="3261244"/>
                  <a:pt x="5727092" y="3259652"/>
                  <a:pt x="5739800" y="3258060"/>
                </a:cubicBezTo>
                <a:cubicBezTo>
                  <a:pt x="5762042" y="3256470"/>
                  <a:pt x="5784283" y="3256470"/>
                  <a:pt x="5806524" y="3253286"/>
                </a:cubicBezTo>
                <a:cubicBezTo>
                  <a:pt x="5820822" y="3251695"/>
                  <a:pt x="5835120" y="3248511"/>
                  <a:pt x="5839886" y="3229411"/>
                </a:cubicBezTo>
                <a:cubicBezTo>
                  <a:pt x="5839886" y="3226228"/>
                  <a:pt x="5847829" y="3224636"/>
                  <a:pt x="5852595" y="3223045"/>
                </a:cubicBezTo>
                <a:cubicBezTo>
                  <a:pt x="5903432" y="3205537"/>
                  <a:pt x="5954268" y="3188029"/>
                  <a:pt x="6005105" y="3172113"/>
                </a:cubicBezTo>
                <a:cubicBezTo>
                  <a:pt x="6019403" y="3167338"/>
                  <a:pt x="6035290" y="3165746"/>
                  <a:pt x="6049588" y="3164155"/>
                </a:cubicBezTo>
                <a:cubicBezTo>
                  <a:pt x="5971744" y="3211903"/>
                  <a:pt x="5889134" y="3248511"/>
                  <a:pt x="5803347" y="3278752"/>
                </a:cubicBezTo>
                <a:cubicBezTo>
                  <a:pt x="5735035" y="3304218"/>
                  <a:pt x="5666722" y="3328092"/>
                  <a:pt x="5598410" y="3353558"/>
                </a:cubicBezTo>
                <a:cubicBezTo>
                  <a:pt x="5579347" y="3359925"/>
                  <a:pt x="5560283" y="3372658"/>
                  <a:pt x="5541219" y="3380616"/>
                </a:cubicBezTo>
                <a:cubicBezTo>
                  <a:pt x="5522155" y="3390166"/>
                  <a:pt x="5503091" y="3396532"/>
                  <a:pt x="5484027" y="3404490"/>
                </a:cubicBezTo>
                <a:cubicBezTo>
                  <a:pt x="5472907" y="3409265"/>
                  <a:pt x="5461786" y="3412448"/>
                  <a:pt x="5452254" y="3417223"/>
                </a:cubicBezTo>
                <a:cubicBezTo>
                  <a:pt x="5452254" y="3418815"/>
                  <a:pt x="5452254" y="3420407"/>
                  <a:pt x="5453843" y="3423590"/>
                </a:cubicBezTo>
                <a:cubicBezTo>
                  <a:pt x="5466552" y="3420407"/>
                  <a:pt x="5480851" y="3420407"/>
                  <a:pt x="5495148" y="3415632"/>
                </a:cubicBezTo>
                <a:cubicBezTo>
                  <a:pt x="5657190" y="3359925"/>
                  <a:pt x="5819233" y="3302626"/>
                  <a:pt x="5982865" y="3245328"/>
                </a:cubicBezTo>
                <a:cubicBezTo>
                  <a:pt x="6003517" y="3237370"/>
                  <a:pt x="6024170" y="3227820"/>
                  <a:pt x="6044822" y="3219862"/>
                </a:cubicBezTo>
                <a:cubicBezTo>
                  <a:pt x="6059120" y="3213495"/>
                  <a:pt x="6075006" y="3211903"/>
                  <a:pt x="6089304" y="3207129"/>
                </a:cubicBezTo>
                <a:cubicBezTo>
                  <a:pt x="6090893" y="3208720"/>
                  <a:pt x="6092481" y="3211903"/>
                  <a:pt x="6092481" y="3213495"/>
                </a:cubicBezTo>
                <a:cubicBezTo>
                  <a:pt x="6082950" y="3219862"/>
                  <a:pt x="6071829" y="3227820"/>
                  <a:pt x="6062297" y="3234186"/>
                </a:cubicBezTo>
                <a:cubicBezTo>
                  <a:pt x="6033701" y="3248511"/>
                  <a:pt x="6005105" y="3259652"/>
                  <a:pt x="5984453" y="3285119"/>
                </a:cubicBezTo>
                <a:cubicBezTo>
                  <a:pt x="5970155" y="3302626"/>
                  <a:pt x="5944737" y="3310585"/>
                  <a:pt x="5924084" y="3323317"/>
                </a:cubicBezTo>
                <a:cubicBezTo>
                  <a:pt x="5919318" y="3326500"/>
                  <a:pt x="5901843" y="3324909"/>
                  <a:pt x="5914552" y="3339234"/>
                </a:cubicBezTo>
                <a:cubicBezTo>
                  <a:pt x="5914552" y="3340825"/>
                  <a:pt x="5905020" y="3350375"/>
                  <a:pt x="5898666" y="3351967"/>
                </a:cubicBezTo>
                <a:cubicBezTo>
                  <a:pt x="5871658" y="3363108"/>
                  <a:pt x="5846240" y="3371067"/>
                  <a:pt x="5820822" y="3382207"/>
                </a:cubicBezTo>
                <a:cubicBezTo>
                  <a:pt x="5814467" y="3383799"/>
                  <a:pt x="5812878" y="3391757"/>
                  <a:pt x="5808113" y="3396532"/>
                </a:cubicBezTo>
                <a:cubicBezTo>
                  <a:pt x="5814467" y="3396532"/>
                  <a:pt x="5820822" y="3398124"/>
                  <a:pt x="5825588" y="3398124"/>
                </a:cubicBezTo>
                <a:cubicBezTo>
                  <a:pt x="5897077" y="3383799"/>
                  <a:pt x="5957446" y="3345600"/>
                  <a:pt x="6024170" y="3318542"/>
                </a:cubicBezTo>
                <a:cubicBezTo>
                  <a:pt x="6030524" y="3316951"/>
                  <a:pt x="6036878" y="3313768"/>
                  <a:pt x="6044822" y="3308993"/>
                </a:cubicBezTo>
                <a:cubicBezTo>
                  <a:pt x="6044822" y="3316951"/>
                  <a:pt x="6044822" y="3321726"/>
                  <a:pt x="6044822" y="3331275"/>
                </a:cubicBezTo>
                <a:cubicBezTo>
                  <a:pt x="6076595" y="3328092"/>
                  <a:pt x="6106779" y="3326500"/>
                  <a:pt x="6143318" y="3323317"/>
                </a:cubicBezTo>
                <a:cubicBezTo>
                  <a:pt x="6117900" y="3337642"/>
                  <a:pt x="6095659" y="3353558"/>
                  <a:pt x="6070240" y="3364700"/>
                </a:cubicBezTo>
                <a:cubicBezTo>
                  <a:pt x="5912963" y="3444282"/>
                  <a:pt x="5752510" y="3520679"/>
                  <a:pt x="5585701" y="3579569"/>
                </a:cubicBezTo>
                <a:cubicBezTo>
                  <a:pt x="5518978" y="3603444"/>
                  <a:pt x="5452254" y="3627319"/>
                  <a:pt x="5387120" y="3652784"/>
                </a:cubicBezTo>
                <a:cubicBezTo>
                  <a:pt x="5342638" y="3668701"/>
                  <a:pt x="5299744" y="3692575"/>
                  <a:pt x="5253673" y="3703716"/>
                </a:cubicBezTo>
                <a:cubicBezTo>
                  <a:pt x="5215545" y="3713266"/>
                  <a:pt x="5193304" y="3748282"/>
                  <a:pt x="5153588" y="3753057"/>
                </a:cubicBezTo>
                <a:cubicBezTo>
                  <a:pt x="5140879" y="3754649"/>
                  <a:pt x="5129758" y="3756240"/>
                  <a:pt x="5117049" y="3759423"/>
                </a:cubicBezTo>
                <a:cubicBezTo>
                  <a:pt x="5113871" y="3759423"/>
                  <a:pt x="5109106" y="3759423"/>
                  <a:pt x="5105928" y="3759423"/>
                </a:cubicBezTo>
                <a:cubicBezTo>
                  <a:pt x="5050326" y="3776931"/>
                  <a:pt x="4996311" y="3796031"/>
                  <a:pt x="4940708" y="3813539"/>
                </a:cubicBezTo>
                <a:cubicBezTo>
                  <a:pt x="4937531" y="3815131"/>
                  <a:pt x="4934354" y="3816721"/>
                  <a:pt x="4934354" y="3816721"/>
                </a:cubicBezTo>
                <a:cubicBezTo>
                  <a:pt x="4932765" y="3827863"/>
                  <a:pt x="4931177" y="3835821"/>
                  <a:pt x="4931177" y="3850146"/>
                </a:cubicBezTo>
                <a:cubicBezTo>
                  <a:pt x="4964538" y="3826271"/>
                  <a:pt x="5010609" y="3837413"/>
                  <a:pt x="5043971" y="3805581"/>
                </a:cubicBezTo>
                <a:cubicBezTo>
                  <a:pt x="5048737" y="3800806"/>
                  <a:pt x="5056680" y="3800806"/>
                  <a:pt x="5063035" y="3797622"/>
                </a:cubicBezTo>
                <a:cubicBezTo>
                  <a:pt x="5132935" y="3775340"/>
                  <a:pt x="5202836" y="3753057"/>
                  <a:pt x="5272737" y="3730774"/>
                </a:cubicBezTo>
                <a:cubicBezTo>
                  <a:pt x="5285446" y="3725999"/>
                  <a:pt x="5299744" y="3724407"/>
                  <a:pt x="5312453" y="3719633"/>
                </a:cubicBezTo>
                <a:cubicBezTo>
                  <a:pt x="5417304" y="3684617"/>
                  <a:pt x="5520567" y="3643234"/>
                  <a:pt x="5627006" y="3617769"/>
                </a:cubicBezTo>
                <a:cubicBezTo>
                  <a:pt x="5787460" y="3576386"/>
                  <a:pt x="5939971" y="3515904"/>
                  <a:pt x="6092481" y="3457014"/>
                </a:cubicBezTo>
                <a:cubicBezTo>
                  <a:pt x="6098836" y="3455422"/>
                  <a:pt x="6105191" y="3455422"/>
                  <a:pt x="6114723" y="3452239"/>
                </a:cubicBezTo>
                <a:cubicBezTo>
                  <a:pt x="6105191" y="3482480"/>
                  <a:pt x="6082950" y="3485663"/>
                  <a:pt x="6062297" y="3492030"/>
                </a:cubicBezTo>
                <a:cubicBezTo>
                  <a:pt x="6043233" y="3498397"/>
                  <a:pt x="6024170" y="3506354"/>
                  <a:pt x="6003517" y="3512721"/>
                </a:cubicBezTo>
                <a:cubicBezTo>
                  <a:pt x="6005105" y="3515904"/>
                  <a:pt x="6006694" y="3519087"/>
                  <a:pt x="6006694" y="3520679"/>
                </a:cubicBezTo>
                <a:cubicBezTo>
                  <a:pt x="6014638" y="3519087"/>
                  <a:pt x="6020992" y="3517496"/>
                  <a:pt x="6027346" y="3515904"/>
                </a:cubicBezTo>
                <a:cubicBezTo>
                  <a:pt x="6035290" y="3512721"/>
                  <a:pt x="6041645" y="3511129"/>
                  <a:pt x="6047999" y="3509538"/>
                </a:cubicBezTo>
                <a:cubicBezTo>
                  <a:pt x="6047999" y="3511129"/>
                  <a:pt x="6049588" y="3512721"/>
                  <a:pt x="6049588" y="3514312"/>
                </a:cubicBezTo>
                <a:cubicBezTo>
                  <a:pt x="6025758" y="3523862"/>
                  <a:pt x="6001928" y="3533412"/>
                  <a:pt x="5976510" y="3541370"/>
                </a:cubicBezTo>
                <a:cubicBezTo>
                  <a:pt x="5954268" y="3549329"/>
                  <a:pt x="5930439" y="3550920"/>
                  <a:pt x="5914552" y="3571611"/>
                </a:cubicBezTo>
                <a:cubicBezTo>
                  <a:pt x="5909787" y="3577978"/>
                  <a:pt x="5901843" y="3582753"/>
                  <a:pt x="5893900" y="3584344"/>
                </a:cubicBezTo>
                <a:cubicBezTo>
                  <a:pt x="5833531" y="3600260"/>
                  <a:pt x="5787460" y="3636868"/>
                  <a:pt x="5736623" y="3670292"/>
                </a:cubicBezTo>
                <a:cubicBezTo>
                  <a:pt x="5723914" y="3679842"/>
                  <a:pt x="5708027" y="3683025"/>
                  <a:pt x="5692141" y="3687800"/>
                </a:cubicBezTo>
                <a:cubicBezTo>
                  <a:pt x="5673077" y="3694166"/>
                  <a:pt x="5650836" y="3697350"/>
                  <a:pt x="5631772" y="3703716"/>
                </a:cubicBezTo>
                <a:cubicBezTo>
                  <a:pt x="5431602" y="3767381"/>
                  <a:pt x="5233021" y="3831046"/>
                  <a:pt x="5032850" y="3894711"/>
                </a:cubicBezTo>
                <a:cubicBezTo>
                  <a:pt x="4966127" y="3915403"/>
                  <a:pt x="4897815" y="3937686"/>
                  <a:pt x="4829503" y="3955193"/>
                </a:cubicBezTo>
                <a:cubicBezTo>
                  <a:pt x="4746893" y="3977476"/>
                  <a:pt x="4664283" y="3996576"/>
                  <a:pt x="4583262" y="4020450"/>
                </a:cubicBezTo>
                <a:cubicBezTo>
                  <a:pt x="4553077" y="4028408"/>
                  <a:pt x="4526070" y="4044325"/>
                  <a:pt x="4497475" y="4053874"/>
                </a:cubicBezTo>
                <a:cubicBezTo>
                  <a:pt x="4475234" y="4061833"/>
                  <a:pt x="4448226" y="4061833"/>
                  <a:pt x="4425985" y="4069790"/>
                </a:cubicBezTo>
                <a:cubicBezTo>
                  <a:pt x="4305248" y="4106398"/>
                  <a:pt x="4187687" y="4149372"/>
                  <a:pt x="4066950" y="4182796"/>
                </a:cubicBezTo>
                <a:cubicBezTo>
                  <a:pt x="3896964" y="4228953"/>
                  <a:pt x="3725390" y="4271927"/>
                  <a:pt x="3555404" y="4314901"/>
                </a:cubicBezTo>
                <a:cubicBezTo>
                  <a:pt x="3445787" y="4341959"/>
                  <a:pt x="3334581" y="4369017"/>
                  <a:pt x="3224964" y="4396074"/>
                </a:cubicBezTo>
                <a:cubicBezTo>
                  <a:pt x="3209077" y="4399257"/>
                  <a:pt x="3193191" y="4399257"/>
                  <a:pt x="3175716" y="4396074"/>
                </a:cubicBezTo>
                <a:cubicBezTo>
                  <a:pt x="3205901" y="4384933"/>
                  <a:pt x="3236085" y="4375383"/>
                  <a:pt x="3266269" y="4364242"/>
                </a:cubicBezTo>
                <a:cubicBezTo>
                  <a:pt x="3332992" y="4340367"/>
                  <a:pt x="3398127" y="4314901"/>
                  <a:pt x="3464850" y="4294210"/>
                </a:cubicBezTo>
                <a:cubicBezTo>
                  <a:pt x="3614184" y="4248053"/>
                  <a:pt x="3766695" y="4206670"/>
                  <a:pt x="3916028" y="4158922"/>
                </a:cubicBezTo>
                <a:cubicBezTo>
                  <a:pt x="4030411" y="4122315"/>
                  <a:pt x="4143205" y="4077748"/>
                  <a:pt x="4257588" y="4034775"/>
                </a:cubicBezTo>
                <a:cubicBezTo>
                  <a:pt x="4278241" y="4028408"/>
                  <a:pt x="4298893" y="4018858"/>
                  <a:pt x="4321134" y="4010900"/>
                </a:cubicBezTo>
                <a:cubicBezTo>
                  <a:pt x="4327489" y="4007717"/>
                  <a:pt x="4335432" y="4002943"/>
                  <a:pt x="4341786" y="3998168"/>
                </a:cubicBezTo>
                <a:cubicBezTo>
                  <a:pt x="4341786" y="3996576"/>
                  <a:pt x="4341786" y="3994984"/>
                  <a:pt x="4340198" y="3991801"/>
                </a:cubicBezTo>
                <a:cubicBezTo>
                  <a:pt x="4332255" y="3993393"/>
                  <a:pt x="4322723" y="3994984"/>
                  <a:pt x="4314779" y="3998168"/>
                </a:cubicBezTo>
                <a:cubicBezTo>
                  <a:pt x="4219460" y="4026817"/>
                  <a:pt x="4124141" y="4057058"/>
                  <a:pt x="4028822" y="4087298"/>
                </a:cubicBezTo>
                <a:cubicBezTo>
                  <a:pt x="3952567" y="4111173"/>
                  <a:pt x="3874723" y="4135047"/>
                  <a:pt x="3798468" y="4157330"/>
                </a:cubicBezTo>
                <a:cubicBezTo>
                  <a:pt x="3717446" y="4181205"/>
                  <a:pt x="3636425" y="4206670"/>
                  <a:pt x="3555404" y="4228953"/>
                </a:cubicBezTo>
                <a:cubicBezTo>
                  <a:pt x="3464850" y="4252828"/>
                  <a:pt x="3374297" y="4276702"/>
                  <a:pt x="3283744" y="4300577"/>
                </a:cubicBezTo>
                <a:cubicBezTo>
                  <a:pt x="3278978" y="4302168"/>
                  <a:pt x="3272624" y="4302168"/>
                  <a:pt x="3267857" y="4300577"/>
                </a:cubicBezTo>
                <a:cubicBezTo>
                  <a:pt x="3193191" y="4294210"/>
                  <a:pt x="3123291" y="4318085"/>
                  <a:pt x="3050213" y="4330817"/>
                </a:cubicBezTo>
                <a:cubicBezTo>
                  <a:pt x="3047035" y="4332409"/>
                  <a:pt x="3043858" y="4332409"/>
                  <a:pt x="3040681" y="4332409"/>
                </a:cubicBezTo>
                <a:cubicBezTo>
                  <a:pt x="3034326" y="4334001"/>
                  <a:pt x="3029560" y="4334001"/>
                  <a:pt x="3021616" y="4334001"/>
                </a:cubicBezTo>
                <a:cubicBezTo>
                  <a:pt x="3034326" y="4321268"/>
                  <a:pt x="3043858" y="4311718"/>
                  <a:pt x="3054978" y="4300577"/>
                </a:cubicBezTo>
                <a:cubicBezTo>
                  <a:pt x="2999376" y="4270335"/>
                  <a:pt x="2945361" y="4300577"/>
                  <a:pt x="2889758" y="4295802"/>
                </a:cubicBezTo>
                <a:cubicBezTo>
                  <a:pt x="2912000" y="4291027"/>
                  <a:pt x="2939007" y="4295802"/>
                  <a:pt x="2951716" y="4262378"/>
                </a:cubicBezTo>
                <a:cubicBezTo>
                  <a:pt x="2939007" y="4262378"/>
                  <a:pt x="2927887" y="4260786"/>
                  <a:pt x="2918354" y="4263970"/>
                </a:cubicBezTo>
                <a:cubicBezTo>
                  <a:pt x="2886581" y="4271927"/>
                  <a:pt x="2853220" y="4279885"/>
                  <a:pt x="2821446" y="4289435"/>
                </a:cubicBezTo>
                <a:cubicBezTo>
                  <a:pt x="2797617" y="4297393"/>
                  <a:pt x="2775375" y="4308535"/>
                  <a:pt x="2751546" y="4316493"/>
                </a:cubicBezTo>
                <a:cubicBezTo>
                  <a:pt x="2745191" y="4319676"/>
                  <a:pt x="2735659" y="4321268"/>
                  <a:pt x="2727716" y="4319676"/>
                </a:cubicBezTo>
                <a:cubicBezTo>
                  <a:pt x="2769021" y="4284660"/>
                  <a:pt x="2821446" y="4265560"/>
                  <a:pt x="2869106" y="4240095"/>
                </a:cubicBezTo>
                <a:cubicBezTo>
                  <a:pt x="2869106" y="4236911"/>
                  <a:pt x="2867517" y="4233728"/>
                  <a:pt x="2867517" y="4230545"/>
                </a:cubicBezTo>
                <a:cubicBezTo>
                  <a:pt x="2854808" y="4230545"/>
                  <a:pt x="2840510" y="4228953"/>
                  <a:pt x="2829390" y="4232137"/>
                </a:cubicBezTo>
                <a:cubicBezTo>
                  <a:pt x="2803971" y="4238503"/>
                  <a:pt x="2780141" y="4248053"/>
                  <a:pt x="2756312" y="4256011"/>
                </a:cubicBezTo>
                <a:cubicBezTo>
                  <a:pt x="2753135" y="4256011"/>
                  <a:pt x="2749957" y="4257603"/>
                  <a:pt x="2746780" y="4257603"/>
                </a:cubicBezTo>
                <a:cubicBezTo>
                  <a:pt x="2668935" y="4271927"/>
                  <a:pt x="2589503" y="4283069"/>
                  <a:pt x="2513248" y="4313310"/>
                </a:cubicBezTo>
                <a:cubicBezTo>
                  <a:pt x="2502127" y="4318085"/>
                  <a:pt x="2489418" y="4316493"/>
                  <a:pt x="2476709" y="4319676"/>
                </a:cubicBezTo>
                <a:cubicBezTo>
                  <a:pt x="2463999" y="4324451"/>
                  <a:pt x="2446524" y="4319676"/>
                  <a:pt x="2436992" y="4337184"/>
                </a:cubicBezTo>
                <a:cubicBezTo>
                  <a:pt x="2435404" y="4341959"/>
                  <a:pt x="2425872" y="4341959"/>
                  <a:pt x="2419517" y="4341959"/>
                </a:cubicBezTo>
                <a:cubicBezTo>
                  <a:pt x="2395687" y="4341959"/>
                  <a:pt x="2381389" y="4356284"/>
                  <a:pt x="2367092" y="4375383"/>
                </a:cubicBezTo>
                <a:cubicBezTo>
                  <a:pt x="2378212" y="4378567"/>
                  <a:pt x="2387744" y="4381750"/>
                  <a:pt x="2397276" y="4384933"/>
                </a:cubicBezTo>
                <a:cubicBezTo>
                  <a:pt x="2397276" y="4388116"/>
                  <a:pt x="2397276" y="4389707"/>
                  <a:pt x="2397276" y="4392891"/>
                </a:cubicBezTo>
                <a:cubicBezTo>
                  <a:pt x="2387744" y="4394482"/>
                  <a:pt x="2376623" y="4397666"/>
                  <a:pt x="2367092" y="4397666"/>
                </a:cubicBezTo>
                <a:cubicBezTo>
                  <a:pt x="2328963" y="4397666"/>
                  <a:pt x="2289247" y="4394482"/>
                  <a:pt x="2254297" y="4416765"/>
                </a:cubicBezTo>
                <a:cubicBezTo>
                  <a:pt x="2247942" y="4419949"/>
                  <a:pt x="2236822" y="4416765"/>
                  <a:pt x="2228879" y="4418357"/>
                </a:cubicBezTo>
                <a:cubicBezTo>
                  <a:pt x="2179630" y="4432682"/>
                  <a:pt x="2130382" y="4447007"/>
                  <a:pt x="2081134" y="4461331"/>
                </a:cubicBezTo>
                <a:cubicBezTo>
                  <a:pt x="2049361" y="4470881"/>
                  <a:pt x="2017588" y="4478839"/>
                  <a:pt x="1985815" y="4488389"/>
                </a:cubicBezTo>
                <a:cubicBezTo>
                  <a:pt x="1977872" y="4491572"/>
                  <a:pt x="1969929" y="4496347"/>
                  <a:pt x="1961985" y="4501122"/>
                </a:cubicBezTo>
                <a:cubicBezTo>
                  <a:pt x="2008056" y="4507488"/>
                  <a:pt x="2050950" y="4502713"/>
                  <a:pt x="2092255" y="4488389"/>
                </a:cubicBezTo>
                <a:cubicBezTo>
                  <a:pt x="2119262" y="4478839"/>
                  <a:pt x="2147857" y="4472472"/>
                  <a:pt x="2174865" y="4464514"/>
                </a:cubicBezTo>
                <a:cubicBezTo>
                  <a:pt x="2178042" y="4464514"/>
                  <a:pt x="2182808" y="4466106"/>
                  <a:pt x="2185985" y="4467697"/>
                </a:cubicBezTo>
                <a:cubicBezTo>
                  <a:pt x="2184397" y="4472472"/>
                  <a:pt x="2182808" y="4477247"/>
                  <a:pt x="2179630" y="4478839"/>
                </a:cubicBezTo>
                <a:cubicBezTo>
                  <a:pt x="2133560" y="4491572"/>
                  <a:pt x="2090666" y="4517038"/>
                  <a:pt x="2041418" y="4521813"/>
                </a:cubicBezTo>
                <a:cubicBezTo>
                  <a:pt x="2036652" y="4521813"/>
                  <a:pt x="2031886" y="4517038"/>
                  <a:pt x="2027120" y="4517038"/>
                </a:cubicBezTo>
                <a:cubicBezTo>
                  <a:pt x="2022354" y="4517038"/>
                  <a:pt x="2014410" y="4518629"/>
                  <a:pt x="2012822" y="4521813"/>
                </a:cubicBezTo>
                <a:cubicBezTo>
                  <a:pt x="2009645" y="4536137"/>
                  <a:pt x="2003290" y="4532954"/>
                  <a:pt x="1992169" y="4531362"/>
                </a:cubicBezTo>
                <a:cubicBezTo>
                  <a:pt x="1982637" y="4531362"/>
                  <a:pt x="1973105" y="4540912"/>
                  <a:pt x="1965163" y="4547279"/>
                </a:cubicBezTo>
                <a:cubicBezTo>
                  <a:pt x="1957219" y="4550462"/>
                  <a:pt x="1950864" y="4556829"/>
                  <a:pt x="1944510" y="4561604"/>
                </a:cubicBezTo>
                <a:cubicBezTo>
                  <a:pt x="1942922" y="4560012"/>
                  <a:pt x="1941333" y="4558420"/>
                  <a:pt x="1939744" y="4556829"/>
                </a:cubicBezTo>
                <a:cubicBezTo>
                  <a:pt x="1941333" y="4550462"/>
                  <a:pt x="1942922" y="4545687"/>
                  <a:pt x="1944510" y="4536137"/>
                </a:cubicBezTo>
                <a:cubicBezTo>
                  <a:pt x="1934978" y="4539321"/>
                  <a:pt x="1927035" y="4540912"/>
                  <a:pt x="1920680" y="4542504"/>
                </a:cubicBezTo>
                <a:cubicBezTo>
                  <a:pt x="1911149" y="4542504"/>
                  <a:pt x="1901616" y="4545687"/>
                  <a:pt x="1893673" y="4544095"/>
                </a:cubicBezTo>
                <a:cubicBezTo>
                  <a:pt x="1876198" y="4539321"/>
                  <a:pt x="1861900" y="4537729"/>
                  <a:pt x="1846014" y="4552054"/>
                </a:cubicBezTo>
                <a:cubicBezTo>
                  <a:pt x="1838070" y="4560012"/>
                  <a:pt x="1825361" y="4560012"/>
                  <a:pt x="1814241" y="4563195"/>
                </a:cubicBezTo>
                <a:cubicBezTo>
                  <a:pt x="1792000" y="4567970"/>
                  <a:pt x="1771347" y="4572745"/>
                  <a:pt x="1747518" y="4577520"/>
                </a:cubicBezTo>
                <a:cubicBezTo>
                  <a:pt x="1764993" y="4590253"/>
                  <a:pt x="1779290" y="4585478"/>
                  <a:pt x="1793588" y="4579111"/>
                </a:cubicBezTo>
                <a:cubicBezTo>
                  <a:pt x="1801531" y="4575928"/>
                  <a:pt x="1811063" y="4579111"/>
                  <a:pt x="1819006" y="4579111"/>
                </a:cubicBezTo>
                <a:cubicBezTo>
                  <a:pt x="1826950" y="4580703"/>
                  <a:pt x="1836482" y="4583886"/>
                  <a:pt x="1842836" y="4580703"/>
                </a:cubicBezTo>
                <a:cubicBezTo>
                  <a:pt x="1879375" y="4558420"/>
                  <a:pt x="1919092" y="4564787"/>
                  <a:pt x="1957219" y="4567970"/>
                </a:cubicBezTo>
                <a:cubicBezTo>
                  <a:pt x="1965163" y="4567970"/>
                  <a:pt x="1971517" y="4569562"/>
                  <a:pt x="1979460" y="4574337"/>
                </a:cubicBezTo>
                <a:cubicBezTo>
                  <a:pt x="1958808" y="4580703"/>
                  <a:pt x="1938155" y="4585478"/>
                  <a:pt x="1917503" y="4591844"/>
                </a:cubicBezTo>
                <a:cubicBezTo>
                  <a:pt x="1917503" y="4593436"/>
                  <a:pt x="1917503" y="4596619"/>
                  <a:pt x="1917503" y="4598211"/>
                </a:cubicBezTo>
                <a:cubicBezTo>
                  <a:pt x="1976283" y="4598211"/>
                  <a:pt x="2033474" y="4593436"/>
                  <a:pt x="2090666" y="4579111"/>
                </a:cubicBezTo>
                <a:cubicBezTo>
                  <a:pt x="2066836" y="4599803"/>
                  <a:pt x="2036652" y="4596619"/>
                  <a:pt x="2009645" y="4602986"/>
                </a:cubicBezTo>
                <a:cubicBezTo>
                  <a:pt x="1966751" y="4610944"/>
                  <a:pt x="1923858" y="4620494"/>
                  <a:pt x="1882553" y="4628452"/>
                </a:cubicBezTo>
                <a:cubicBezTo>
                  <a:pt x="1874610" y="4630044"/>
                  <a:pt x="1865078" y="4628452"/>
                  <a:pt x="1857135" y="4626860"/>
                </a:cubicBezTo>
                <a:cubicBezTo>
                  <a:pt x="1852368" y="4626860"/>
                  <a:pt x="1847603" y="4625269"/>
                  <a:pt x="1844425" y="4625269"/>
                </a:cubicBezTo>
                <a:cubicBezTo>
                  <a:pt x="1792000" y="4633227"/>
                  <a:pt x="1739574" y="4639593"/>
                  <a:pt x="1687148" y="4647551"/>
                </a:cubicBezTo>
                <a:cubicBezTo>
                  <a:pt x="1687148" y="4652326"/>
                  <a:pt x="1687148" y="4658693"/>
                  <a:pt x="1687148" y="4665059"/>
                </a:cubicBezTo>
                <a:cubicBezTo>
                  <a:pt x="1679205" y="4665059"/>
                  <a:pt x="1671262" y="4666651"/>
                  <a:pt x="1664908" y="4666651"/>
                </a:cubicBezTo>
                <a:cubicBezTo>
                  <a:pt x="1663318" y="4655509"/>
                  <a:pt x="1661730" y="4644368"/>
                  <a:pt x="1660142" y="4628452"/>
                </a:cubicBezTo>
                <a:cubicBezTo>
                  <a:pt x="1650610" y="4638001"/>
                  <a:pt x="1642667" y="4641185"/>
                  <a:pt x="1642667" y="4645960"/>
                </a:cubicBezTo>
                <a:cubicBezTo>
                  <a:pt x="1642667" y="4663468"/>
                  <a:pt x="1629957" y="4658693"/>
                  <a:pt x="1622014" y="4660284"/>
                </a:cubicBezTo>
                <a:cubicBezTo>
                  <a:pt x="1612482" y="4661876"/>
                  <a:pt x="1602950" y="4661876"/>
                  <a:pt x="1593418" y="4663468"/>
                </a:cubicBezTo>
                <a:cubicBezTo>
                  <a:pt x="1575943" y="4666651"/>
                  <a:pt x="1558468" y="4671426"/>
                  <a:pt x="1540993" y="4674609"/>
                </a:cubicBezTo>
                <a:cubicBezTo>
                  <a:pt x="1523517" y="4676200"/>
                  <a:pt x="1506042" y="4677792"/>
                  <a:pt x="1488567" y="4677792"/>
                </a:cubicBezTo>
                <a:cubicBezTo>
                  <a:pt x="1482212" y="4677792"/>
                  <a:pt x="1474269" y="4673017"/>
                  <a:pt x="1467915" y="4671426"/>
                </a:cubicBezTo>
                <a:cubicBezTo>
                  <a:pt x="1461560" y="4669834"/>
                  <a:pt x="1455205" y="4669834"/>
                  <a:pt x="1448851" y="4669834"/>
                </a:cubicBezTo>
                <a:cubicBezTo>
                  <a:pt x="1447262" y="4673017"/>
                  <a:pt x="1447262" y="4676200"/>
                  <a:pt x="1447262" y="4679384"/>
                </a:cubicBezTo>
                <a:cubicBezTo>
                  <a:pt x="1472680" y="4684159"/>
                  <a:pt x="1496510" y="4690525"/>
                  <a:pt x="1521929" y="4695300"/>
                </a:cubicBezTo>
                <a:cubicBezTo>
                  <a:pt x="1521929" y="4696892"/>
                  <a:pt x="1523517" y="4698484"/>
                  <a:pt x="1523517" y="4700075"/>
                </a:cubicBezTo>
                <a:cubicBezTo>
                  <a:pt x="1506042" y="4701666"/>
                  <a:pt x="1488567" y="4704850"/>
                  <a:pt x="1471092" y="4704850"/>
                </a:cubicBezTo>
                <a:cubicBezTo>
                  <a:pt x="1458383" y="4704850"/>
                  <a:pt x="1447262" y="4703258"/>
                  <a:pt x="1436142" y="4715991"/>
                </a:cubicBezTo>
                <a:cubicBezTo>
                  <a:pt x="1431375" y="4720766"/>
                  <a:pt x="1418667" y="4717583"/>
                  <a:pt x="1409134" y="4717583"/>
                </a:cubicBezTo>
                <a:cubicBezTo>
                  <a:pt x="1394837" y="4715991"/>
                  <a:pt x="1382127" y="4714400"/>
                  <a:pt x="1366241" y="4712808"/>
                </a:cubicBezTo>
                <a:cubicBezTo>
                  <a:pt x="1367830" y="4696892"/>
                  <a:pt x="1359886" y="4695300"/>
                  <a:pt x="1340822" y="4701666"/>
                </a:cubicBezTo>
                <a:cubicBezTo>
                  <a:pt x="1320170" y="4708033"/>
                  <a:pt x="1297929" y="4708033"/>
                  <a:pt x="1274099" y="4708033"/>
                </a:cubicBezTo>
                <a:cubicBezTo>
                  <a:pt x="1266156" y="4708033"/>
                  <a:pt x="1258212" y="4700075"/>
                  <a:pt x="1245503" y="4692117"/>
                </a:cubicBezTo>
                <a:cubicBezTo>
                  <a:pt x="1278865" y="4677792"/>
                  <a:pt x="1307460" y="4680975"/>
                  <a:pt x="1336057" y="4684159"/>
                </a:cubicBezTo>
                <a:cubicBezTo>
                  <a:pt x="1351943" y="4687342"/>
                  <a:pt x="1369418" y="4682567"/>
                  <a:pt x="1385305" y="4682567"/>
                </a:cubicBezTo>
                <a:cubicBezTo>
                  <a:pt x="1399602" y="4682567"/>
                  <a:pt x="1412312" y="4682567"/>
                  <a:pt x="1428199" y="4677792"/>
                </a:cubicBezTo>
                <a:cubicBezTo>
                  <a:pt x="1405957" y="4674609"/>
                  <a:pt x="1385305" y="4671426"/>
                  <a:pt x="1356709" y="4666651"/>
                </a:cubicBezTo>
                <a:cubicBezTo>
                  <a:pt x="1377362" y="4660284"/>
                  <a:pt x="1390070" y="4655509"/>
                  <a:pt x="1404369" y="4650735"/>
                </a:cubicBezTo>
                <a:cubicBezTo>
                  <a:pt x="1404369" y="4649143"/>
                  <a:pt x="1402780" y="4647551"/>
                  <a:pt x="1402780" y="4645960"/>
                </a:cubicBezTo>
                <a:cubicBezTo>
                  <a:pt x="1396425" y="4645960"/>
                  <a:pt x="1390070" y="4645960"/>
                  <a:pt x="1383716" y="4647551"/>
                </a:cubicBezTo>
                <a:cubicBezTo>
                  <a:pt x="1364652" y="4649143"/>
                  <a:pt x="1347177" y="4650735"/>
                  <a:pt x="1328113" y="4652326"/>
                </a:cubicBezTo>
                <a:cubicBezTo>
                  <a:pt x="1309049" y="4655509"/>
                  <a:pt x="1291574" y="4661876"/>
                  <a:pt x="1272511" y="4663468"/>
                </a:cubicBezTo>
                <a:cubicBezTo>
                  <a:pt x="1253447" y="4665059"/>
                  <a:pt x="1234383" y="4663468"/>
                  <a:pt x="1215319" y="4661876"/>
                </a:cubicBezTo>
                <a:cubicBezTo>
                  <a:pt x="1215319" y="4658693"/>
                  <a:pt x="1215319" y="4655509"/>
                  <a:pt x="1215319" y="4652326"/>
                </a:cubicBezTo>
                <a:cubicBezTo>
                  <a:pt x="1221674" y="4652326"/>
                  <a:pt x="1229617" y="4652326"/>
                  <a:pt x="1239149" y="4650735"/>
                </a:cubicBezTo>
                <a:cubicBezTo>
                  <a:pt x="1235971" y="4634819"/>
                  <a:pt x="1232794" y="4620494"/>
                  <a:pt x="1228028" y="4601394"/>
                </a:cubicBezTo>
                <a:cubicBezTo>
                  <a:pt x="1212142" y="4612535"/>
                  <a:pt x="1207376" y="4606169"/>
                  <a:pt x="1197844" y="4593436"/>
                </a:cubicBezTo>
                <a:cubicBezTo>
                  <a:pt x="1189901" y="4580703"/>
                  <a:pt x="1174014" y="4571153"/>
                  <a:pt x="1161305" y="4564787"/>
                </a:cubicBezTo>
                <a:cubicBezTo>
                  <a:pt x="1148596" y="4560012"/>
                  <a:pt x="1139064" y="4558420"/>
                  <a:pt x="1143829" y="4539321"/>
                </a:cubicBezTo>
                <a:cubicBezTo>
                  <a:pt x="1150184" y="4512263"/>
                  <a:pt x="1129532" y="4493164"/>
                  <a:pt x="1091404" y="4493164"/>
                </a:cubicBezTo>
                <a:cubicBezTo>
                  <a:pt x="1080284" y="4456556"/>
                  <a:pt x="1067574" y="4418357"/>
                  <a:pt x="1054865" y="4378567"/>
                </a:cubicBezTo>
                <a:cubicBezTo>
                  <a:pt x="1050099" y="4378567"/>
                  <a:pt x="1040567" y="4376975"/>
                  <a:pt x="1031035" y="4376975"/>
                </a:cubicBezTo>
                <a:cubicBezTo>
                  <a:pt x="1027858" y="4361058"/>
                  <a:pt x="1032624" y="4346734"/>
                  <a:pt x="1046922" y="4345142"/>
                </a:cubicBezTo>
                <a:cubicBezTo>
                  <a:pt x="1067574" y="4343550"/>
                  <a:pt x="1073929" y="4332409"/>
                  <a:pt x="1078695" y="4314901"/>
                </a:cubicBezTo>
                <a:cubicBezTo>
                  <a:pt x="1080284" y="4310127"/>
                  <a:pt x="1083461" y="4303760"/>
                  <a:pt x="1086638" y="4297393"/>
                </a:cubicBezTo>
                <a:cubicBezTo>
                  <a:pt x="1080284" y="4292619"/>
                  <a:pt x="1075518" y="4287844"/>
                  <a:pt x="1069163" y="4284660"/>
                </a:cubicBezTo>
                <a:cubicBezTo>
                  <a:pt x="1081872" y="4260786"/>
                  <a:pt x="1113645" y="4248053"/>
                  <a:pt x="1139064" y="4256011"/>
                </a:cubicBezTo>
                <a:cubicBezTo>
                  <a:pt x="1143829" y="4257603"/>
                  <a:pt x="1150184" y="4256011"/>
                  <a:pt x="1154950" y="4254420"/>
                </a:cubicBezTo>
                <a:cubicBezTo>
                  <a:pt x="1164482" y="4251236"/>
                  <a:pt x="1172425" y="4246461"/>
                  <a:pt x="1181957" y="4246461"/>
                </a:cubicBezTo>
                <a:cubicBezTo>
                  <a:pt x="1196255" y="4246461"/>
                  <a:pt x="1205787" y="4240095"/>
                  <a:pt x="1210553" y="4227362"/>
                </a:cubicBezTo>
                <a:cubicBezTo>
                  <a:pt x="1212142" y="4220995"/>
                  <a:pt x="1216907" y="4216220"/>
                  <a:pt x="1221674" y="4214629"/>
                </a:cubicBezTo>
                <a:cubicBezTo>
                  <a:pt x="1274099" y="4185980"/>
                  <a:pt x="1326525" y="4157330"/>
                  <a:pt x="1380539" y="4130273"/>
                </a:cubicBezTo>
                <a:cubicBezTo>
                  <a:pt x="1480624" y="4080932"/>
                  <a:pt x="1582298" y="4031592"/>
                  <a:pt x="1682383" y="3980659"/>
                </a:cubicBezTo>
                <a:cubicBezTo>
                  <a:pt x="1763404" y="3940869"/>
                  <a:pt x="1846014" y="3899486"/>
                  <a:pt x="1925446" y="3858104"/>
                </a:cubicBezTo>
                <a:cubicBezTo>
                  <a:pt x="1968340" y="3835821"/>
                  <a:pt x="2006467" y="3807172"/>
                  <a:pt x="2047772" y="3783298"/>
                </a:cubicBezTo>
                <a:cubicBezTo>
                  <a:pt x="2089077" y="3761015"/>
                  <a:pt x="2130382" y="3743507"/>
                  <a:pt x="2171687" y="3722816"/>
                </a:cubicBezTo>
                <a:cubicBezTo>
                  <a:pt x="2195517" y="3710083"/>
                  <a:pt x="2219347" y="3698941"/>
                  <a:pt x="2244765" y="3686209"/>
                </a:cubicBezTo>
                <a:cubicBezTo>
                  <a:pt x="2244765" y="3689392"/>
                  <a:pt x="2244765" y="3690984"/>
                  <a:pt x="2244765" y="3692575"/>
                </a:cubicBezTo>
                <a:cubicBezTo>
                  <a:pt x="2260652" y="3683025"/>
                  <a:pt x="2279716" y="3675067"/>
                  <a:pt x="2301957" y="3667109"/>
                </a:cubicBezTo>
                <a:cubicBezTo>
                  <a:pt x="2301957" y="3667109"/>
                  <a:pt x="2301957" y="3667109"/>
                  <a:pt x="2301957" y="3665517"/>
                </a:cubicBezTo>
                <a:cubicBezTo>
                  <a:pt x="2357560" y="3638459"/>
                  <a:pt x="2409986" y="3612994"/>
                  <a:pt x="2463999" y="3585936"/>
                </a:cubicBezTo>
                <a:cubicBezTo>
                  <a:pt x="2451290" y="3566837"/>
                  <a:pt x="2421106" y="3603444"/>
                  <a:pt x="2419517" y="3565245"/>
                </a:cubicBezTo>
                <a:cubicBezTo>
                  <a:pt x="2441758" y="3565245"/>
                  <a:pt x="2463999" y="3562062"/>
                  <a:pt x="2486240" y="3565245"/>
                </a:cubicBezTo>
                <a:cubicBezTo>
                  <a:pt x="2510070" y="3570019"/>
                  <a:pt x="2530723" y="3566837"/>
                  <a:pt x="2551375" y="3550920"/>
                </a:cubicBezTo>
                <a:cubicBezTo>
                  <a:pt x="2540255" y="3546145"/>
                  <a:pt x="2532312" y="3542962"/>
                  <a:pt x="2521191" y="3538187"/>
                </a:cubicBezTo>
                <a:cubicBezTo>
                  <a:pt x="2556141" y="3520679"/>
                  <a:pt x="2597446" y="3544554"/>
                  <a:pt x="2627630" y="3511129"/>
                </a:cubicBezTo>
                <a:cubicBezTo>
                  <a:pt x="2586325" y="3498397"/>
                  <a:pt x="2548198" y="3507946"/>
                  <a:pt x="2510070" y="3507946"/>
                </a:cubicBezTo>
                <a:cubicBezTo>
                  <a:pt x="2471943" y="3507946"/>
                  <a:pt x="2433815" y="3504763"/>
                  <a:pt x="2395687" y="3503172"/>
                </a:cubicBezTo>
                <a:cubicBezTo>
                  <a:pt x="2395687" y="3501580"/>
                  <a:pt x="2395687" y="3498397"/>
                  <a:pt x="2395687" y="3496805"/>
                </a:cubicBezTo>
                <a:cubicBezTo>
                  <a:pt x="2416340" y="3495213"/>
                  <a:pt x="2438581" y="3495213"/>
                  <a:pt x="2459234" y="3493622"/>
                </a:cubicBezTo>
                <a:cubicBezTo>
                  <a:pt x="2479886" y="3490438"/>
                  <a:pt x="2500539" y="3485663"/>
                  <a:pt x="2519602" y="3482480"/>
                </a:cubicBezTo>
                <a:cubicBezTo>
                  <a:pt x="2503715" y="3480889"/>
                  <a:pt x="2487829" y="3453831"/>
                  <a:pt x="2465588" y="3480889"/>
                </a:cubicBezTo>
                <a:cubicBezTo>
                  <a:pt x="2465588" y="3482480"/>
                  <a:pt x="2462411" y="3482480"/>
                  <a:pt x="2462411" y="3480889"/>
                </a:cubicBezTo>
                <a:cubicBezTo>
                  <a:pt x="2435404" y="3466564"/>
                  <a:pt x="2413162" y="3479297"/>
                  <a:pt x="2389333" y="3490438"/>
                </a:cubicBezTo>
                <a:cubicBezTo>
                  <a:pt x="2378212" y="3495213"/>
                  <a:pt x="2359148" y="3496805"/>
                  <a:pt x="2354382" y="3472931"/>
                </a:cubicBezTo>
                <a:cubicBezTo>
                  <a:pt x="2352793" y="3469747"/>
                  <a:pt x="2343262" y="3466564"/>
                  <a:pt x="2336907" y="3466564"/>
                </a:cubicBezTo>
                <a:cubicBezTo>
                  <a:pt x="2328963" y="3464972"/>
                  <a:pt x="2321020" y="3464972"/>
                  <a:pt x="2309900" y="3464972"/>
                </a:cubicBezTo>
                <a:cubicBezTo>
                  <a:pt x="2330552" y="3425182"/>
                  <a:pt x="2367092" y="3455422"/>
                  <a:pt x="2394098" y="3437915"/>
                </a:cubicBezTo>
                <a:cubicBezTo>
                  <a:pt x="2378212" y="3437915"/>
                  <a:pt x="2365503" y="3437915"/>
                  <a:pt x="2352793" y="3437915"/>
                </a:cubicBezTo>
                <a:cubicBezTo>
                  <a:pt x="2322609" y="3436323"/>
                  <a:pt x="2295602" y="3428365"/>
                  <a:pt x="2276538" y="3401307"/>
                </a:cubicBezTo>
                <a:cubicBezTo>
                  <a:pt x="2267007" y="3385391"/>
                  <a:pt x="2251120" y="3379025"/>
                  <a:pt x="2228879" y="3383799"/>
                </a:cubicBezTo>
                <a:cubicBezTo>
                  <a:pt x="2206638" y="3386982"/>
                  <a:pt x="2181219" y="3394941"/>
                  <a:pt x="2157389" y="3380616"/>
                </a:cubicBezTo>
                <a:cubicBezTo>
                  <a:pt x="2146269" y="3375841"/>
                  <a:pt x="2127205" y="3386982"/>
                  <a:pt x="2112907" y="3386982"/>
                </a:cubicBezTo>
                <a:cubicBezTo>
                  <a:pt x="2085900" y="3385391"/>
                  <a:pt x="2058893" y="3382207"/>
                  <a:pt x="2028709" y="3379025"/>
                </a:cubicBezTo>
                <a:cubicBezTo>
                  <a:pt x="2035063" y="3374250"/>
                  <a:pt x="2039829" y="3369475"/>
                  <a:pt x="2046184" y="3364700"/>
                </a:cubicBezTo>
                <a:cubicBezTo>
                  <a:pt x="2043006" y="3364700"/>
                  <a:pt x="2039829" y="3361517"/>
                  <a:pt x="2038240" y="3361517"/>
                </a:cubicBezTo>
                <a:cubicBezTo>
                  <a:pt x="2004879" y="3364700"/>
                  <a:pt x="2006467" y="3364700"/>
                  <a:pt x="1998524" y="3336050"/>
                </a:cubicBezTo>
                <a:cubicBezTo>
                  <a:pt x="1996935" y="3331275"/>
                  <a:pt x="1988992" y="3324909"/>
                  <a:pt x="1984226" y="3323317"/>
                </a:cubicBezTo>
                <a:cubicBezTo>
                  <a:pt x="1936567" y="3310585"/>
                  <a:pt x="1887319" y="3318542"/>
                  <a:pt x="1839659" y="3320134"/>
                </a:cubicBezTo>
                <a:cubicBezTo>
                  <a:pt x="1782468" y="3321726"/>
                  <a:pt x="1725276" y="3321726"/>
                  <a:pt x="1668085" y="3320134"/>
                </a:cubicBezTo>
                <a:cubicBezTo>
                  <a:pt x="1628368" y="3320134"/>
                  <a:pt x="1590241" y="3318542"/>
                  <a:pt x="1552113" y="3315360"/>
                </a:cubicBezTo>
                <a:cubicBezTo>
                  <a:pt x="1525106" y="3312176"/>
                  <a:pt x="1498099" y="3308993"/>
                  <a:pt x="1469503" y="3302626"/>
                </a:cubicBezTo>
                <a:cubicBezTo>
                  <a:pt x="1431375" y="3294668"/>
                  <a:pt x="1407545" y="3305810"/>
                  <a:pt x="1391659" y="3340825"/>
                </a:cubicBezTo>
                <a:cubicBezTo>
                  <a:pt x="1388482" y="3347192"/>
                  <a:pt x="1382127" y="3350375"/>
                  <a:pt x="1375773" y="3355150"/>
                </a:cubicBezTo>
                <a:cubicBezTo>
                  <a:pt x="1374184" y="3353558"/>
                  <a:pt x="1372595" y="3350375"/>
                  <a:pt x="1371007" y="3348784"/>
                </a:cubicBezTo>
                <a:cubicBezTo>
                  <a:pt x="1378950" y="3336050"/>
                  <a:pt x="1386894" y="3323317"/>
                  <a:pt x="1394837" y="3307401"/>
                </a:cubicBezTo>
                <a:cubicBezTo>
                  <a:pt x="1391659" y="3305810"/>
                  <a:pt x="1386894" y="3299443"/>
                  <a:pt x="1380539" y="3299443"/>
                </a:cubicBezTo>
                <a:cubicBezTo>
                  <a:pt x="1359886" y="3296260"/>
                  <a:pt x="1337645" y="3297851"/>
                  <a:pt x="1316992" y="3291485"/>
                </a:cubicBezTo>
                <a:cubicBezTo>
                  <a:pt x="1297929" y="3285119"/>
                  <a:pt x="1280454" y="3272385"/>
                  <a:pt x="1262979" y="3264427"/>
                </a:cubicBezTo>
                <a:cubicBezTo>
                  <a:pt x="1255035" y="3259652"/>
                  <a:pt x="1245503" y="3258060"/>
                  <a:pt x="1235971" y="3258060"/>
                </a:cubicBezTo>
                <a:cubicBezTo>
                  <a:pt x="1212142" y="3259652"/>
                  <a:pt x="1188312" y="3267610"/>
                  <a:pt x="1167659" y="3242145"/>
                </a:cubicBezTo>
                <a:cubicBezTo>
                  <a:pt x="1159716" y="3231003"/>
                  <a:pt x="1134298" y="3235778"/>
                  <a:pt x="1116822" y="3232595"/>
                </a:cubicBezTo>
                <a:cubicBezTo>
                  <a:pt x="1107290" y="3231003"/>
                  <a:pt x="1097759" y="3229411"/>
                  <a:pt x="1088227" y="3227820"/>
                </a:cubicBezTo>
                <a:cubicBezTo>
                  <a:pt x="1086638" y="3227820"/>
                  <a:pt x="1083461" y="3226228"/>
                  <a:pt x="1081872" y="3226228"/>
                </a:cubicBezTo>
                <a:cubicBezTo>
                  <a:pt x="1056454" y="3251695"/>
                  <a:pt x="1023092" y="3227820"/>
                  <a:pt x="996085" y="3242145"/>
                </a:cubicBezTo>
                <a:cubicBezTo>
                  <a:pt x="986553" y="3246920"/>
                  <a:pt x="977021" y="3250103"/>
                  <a:pt x="967489" y="3251695"/>
                </a:cubicBezTo>
                <a:cubicBezTo>
                  <a:pt x="943659" y="3256470"/>
                  <a:pt x="919830" y="3261244"/>
                  <a:pt x="897588" y="3266019"/>
                </a:cubicBezTo>
                <a:cubicBezTo>
                  <a:pt x="889645" y="3267610"/>
                  <a:pt x="880113" y="3270794"/>
                  <a:pt x="873759" y="3275569"/>
                </a:cubicBezTo>
                <a:cubicBezTo>
                  <a:pt x="857872" y="3289893"/>
                  <a:pt x="840397" y="3296260"/>
                  <a:pt x="819745" y="3288302"/>
                </a:cubicBezTo>
                <a:cubicBezTo>
                  <a:pt x="803858" y="3280344"/>
                  <a:pt x="797503" y="3286710"/>
                  <a:pt x="799092" y="3304218"/>
                </a:cubicBezTo>
                <a:cubicBezTo>
                  <a:pt x="799092" y="3320134"/>
                  <a:pt x="799092" y="3334459"/>
                  <a:pt x="819745" y="3339234"/>
                </a:cubicBezTo>
                <a:cubicBezTo>
                  <a:pt x="814978" y="3340825"/>
                  <a:pt x="811801" y="3340825"/>
                  <a:pt x="808624" y="3340825"/>
                </a:cubicBezTo>
                <a:cubicBezTo>
                  <a:pt x="791149" y="3334459"/>
                  <a:pt x="773673" y="3329684"/>
                  <a:pt x="756198" y="3323317"/>
                </a:cubicBezTo>
                <a:cubicBezTo>
                  <a:pt x="751433" y="3321726"/>
                  <a:pt x="748255" y="3315360"/>
                  <a:pt x="746667" y="3310585"/>
                </a:cubicBezTo>
                <a:cubicBezTo>
                  <a:pt x="735546" y="3289893"/>
                  <a:pt x="711716" y="3285119"/>
                  <a:pt x="700595" y="3304218"/>
                </a:cubicBezTo>
                <a:cubicBezTo>
                  <a:pt x="694241" y="3316951"/>
                  <a:pt x="686298" y="3315360"/>
                  <a:pt x="675177" y="3312176"/>
                </a:cubicBezTo>
                <a:cubicBezTo>
                  <a:pt x="672000" y="3312176"/>
                  <a:pt x="667234" y="3310585"/>
                  <a:pt x="662468" y="3308993"/>
                </a:cubicBezTo>
                <a:cubicBezTo>
                  <a:pt x="627518" y="3294668"/>
                  <a:pt x="622752" y="3297851"/>
                  <a:pt x="614808" y="3336050"/>
                </a:cubicBezTo>
                <a:cubicBezTo>
                  <a:pt x="614808" y="3337642"/>
                  <a:pt x="614808" y="3340825"/>
                  <a:pt x="613220" y="3344009"/>
                </a:cubicBezTo>
                <a:cubicBezTo>
                  <a:pt x="592567" y="3336050"/>
                  <a:pt x="587801" y="3321726"/>
                  <a:pt x="595745" y="3301035"/>
                </a:cubicBezTo>
                <a:cubicBezTo>
                  <a:pt x="600510" y="3289893"/>
                  <a:pt x="603688" y="3278752"/>
                  <a:pt x="605277" y="3267610"/>
                </a:cubicBezTo>
                <a:cubicBezTo>
                  <a:pt x="605277" y="3261244"/>
                  <a:pt x="602099" y="3254878"/>
                  <a:pt x="598922" y="3248511"/>
                </a:cubicBezTo>
                <a:cubicBezTo>
                  <a:pt x="594156" y="3253286"/>
                  <a:pt x="587801" y="3258060"/>
                  <a:pt x="583035" y="3262835"/>
                </a:cubicBezTo>
                <a:cubicBezTo>
                  <a:pt x="557617" y="3235778"/>
                  <a:pt x="554440" y="3229411"/>
                  <a:pt x="562383" y="3203945"/>
                </a:cubicBezTo>
                <a:cubicBezTo>
                  <a:pt x="551262" y="3203945"/>
                  <a:pt x="541730" y="3203945"/>
                  <a:pt x="533787" y="3203945"/>
                </a:cubicBezTo>
                <a:cubicBezTo>
                  <a:pt x="521078" y="3203945"/>
                  <a:pt x="508369" y="3205537"/>
                  <a:pt x="502014" y="3189621"/>
                </a:cubicBezTo>
                <a:cubicBezTo>
                  <a:pt x="502014" y="3188029"/>
                  <a:pt x="498837" y="3184846"/>
                  <a:pt x="495659" y="3184846"/>
                </a:cubicBezTo>
                <a:cubicBezTo>
                  <a:pt x="452766" y="3183254"/>
                  <a:pt x="441645" y="3148238"/>
                  <a:pt x="427347" y="3116406"/>
                </a:cubicBezTo>
                <a:cubicBezTo>
                  <a:pt x="419404" y="3098898"/>
                  <a:pt x="408284" y="3082982"/>
                  <a:pt x="398752" y="3065474"/>
                </a:cubicBezTo>
                <a:cubicBezTo>
                  <a:pt x="395574" y="3060699"/>
                  <a:pt x="389220" y="3054333"/>
                  <a:pt x="389220" y="3049558"/>
                </a:cubicBezTo>
                <a:cubicBezTo>
                  <a:pt x="387631" y="3024091"/>
                  <a:pt x="389220" y="2998626"/>
                  <a:pt x="387631" y="2974751"/>
                </a:cubicBezTo>
                <a:cubicBezTo>
                  <a:pt x="387631" y="2963610"/>
                  <a:pt x="384454" y="2952468"/>
                  <a:pt x="382865" y="2941327"/>
                </a:cubicBezTo>
                <a:cubicBezTo>
                  <a:pt x="371745" y="2942919"/>
                  <a:pt x="362213" y="2946102"/>
                  <a:pt x="352680" y="2947693"/>
                </a:cubicBezTo>
                <a:cubicBezTo>
                  <a:pt x="349504" y="2949285"/>
                  <a:pt x="347915" y="2949285"/>
                  <a:pt x="346326" y="2949285"/>
                </a:cubicBezTo>
                <a:cubicBezTo>
                  <a:pt x="352680" y="2911086"/>
                  <a:pt x="352680" y="2911086"/>
                  <a:pt x="322496" y="2896762"/>
                </a:cubicBezTo>
                <a:cubicBezTo>
                  <a:pt x="338383" y="2876071"/>
                  <a:pt x="327262" y="2860154"/>
                  <a:pt x="312964" y="2844238"/>
                </a:cubicBezTo>
                <a:cubicBezTo>
                  <a:pt x="301844" y="2833096"/>
                  <a:pt x="308199" y="2821955"/>
                  <a:pt x="314553" y="2810814"/>
                </a:cubicBezTo>
                <a:cubicBezTo>
                  <a:pt x="319319" y="2802856"/>
                  <a:pt x="322496" y="2793306"/>
                  <a:pt x="322496" y="2783756"/>
                </a:cubicBezTo>
                <a:cubicBezTo>
                  <a:pt x="320908" y="2761473"/>
                  <a:pt x="328851" y="2747149"/>
                  <a:pt x="349504" y="2737599"/>
                </a:cubicBezTo>
                <a:cubicBezTo>
                  <a:pt x="359035" y="2734415"/>
                  <a:pt x="368567" y="2728049"/>
                  <a:pt x="376510" y="2721683"/>
                </a:cubicBezTo>
                <a:cubicBezTo>
                  <a:pt x="387631" y="2712133"/>
                  <a:pt x="393985" y="2702583"/>
                  <a:pt x="381277" y="2689850"/>
                </a:cubicBezTo>
                <a:cubicBezTo>
                  <a:pt x="378099" y="2686667"/>
                  <a:pt x="378099" y="2680300"/>
                  <a:pt x="376510" y="2675525"/>
                </a:cubicBezTo>
                <a:cubicBezTo>
                  <a:pt x="371745" y="2659609"/>
                  <a:pt x="370156" y="2642101"/>
                  <a:pt x="362213" y="2627777"/>
                </a:cubicBezTo>
                <a:cubicBezTo>
                  <a:pt x="351092" y="2603902"/>
                  <a:pt x="341560" y="2581619"/>
                  <a:pt x="341560" y="2554562"/>
                </a:cubicBezTo>
                <a:cubicBezTo>
                  <a:pt x="341560" y="2552970"/>
                  <a:pt x="339972" y="2549787"/>
                  <a:pt x="339972" y="2548195"/>
                </a:cubicBezTo>
                <a:cubicBezTo>
                  <a:pt x="362213" y="2530687"/>
                  <a:pt x="343149" y="2508404"/>
                  <a:pt x="344737" y="2487713"/>
                </a:cubicBezTo>
                <a:cubicBezTo>
                  <a:pt x="344737" y="2473389"/>
                  <a:pt x="347915" y="2462247"/>
                  <a:pt x="363801" y="2455881"/>
                </a:cubicBezTo>
                <a:cubicBezTo>
                  <a:pt x="397163" y="2444740"/>
                  <a:pt x="430525" y="2430415"/>
                  <a:pt x="462298" y="2417682"/>
                </a:cubicBezTo>
                <a:cubicBezTo>
                  <a:pt x="470241" y="2416090"/>
                  <a:pt x="478184" y="2417682"/>
                  <a:pt x="486127" y="2417682"/>
                </a:cubicBezTo>
                <a:cubicBezTo>
                  <a:pt x="492482" y="2417682"/>
                  <a:pt x="500425" y="2419273"/>
                  <a:pt x="505192" y="2417682"/>
                </a:cubicBezTo>
                <a:cubicBezTo>
                  <a:pt x="549673" y="2401766"/>
                  <a:pt x="597333" y="2390624"/>
                  <a:pt x="630695" y="2354017"/>
                </a:cubicBezTo>
                <a:cubicBezTo>
                  <a:pt x="632283" y="2350834"/>
                  <a:pt x="635461" y="2349242"/>
                  <a:pt x="638638" y="2349242"/>
                </a:cubicBezTo>
                <a:cubicBezTo>
                  <a:pt x="657702" y="2342875"/>
                  <a:pt x="660879" y="2331734"/>
                  <a:pt x="652936" y="2320592"/>
                </a:cubicBezTo>
                <a:cubicBezTo>
                  <a:pt x="659291" y="2304676"/>
                  <a:pt x="662468" y="2293535"/>
                  <a:pt x="668823" y="2282394"/>
                </a:cubicBezTo>
                <a:cubicBezTo>
                  <a:pt x="673588" y="2274435"/>
                  <a:pt x="681532" y="2264885"/>
                  <a:pt x="689475" y="2260110"/>
                </a:cubicBezTo>
                <a:cubicBezTo>
                  <a:pt x="714893" y="2248969"/>
                  <a:pt x="740312" y="2237828"/>
                  <a:pt x="764142" y="2228278"/>
                </a:cubicBezTo>
                <a:cubicBezTo>
                  <a:pt x="768908" y="2225095"/>
                  <a:pt x="773673" y="2223503"/>
                  <a:pt x="778440" y="2221912"/>
                </a:cubicBezTo>
                <a:cubicBezTo>
                  <a:pt x="803858" y="2207587"/>
                  <a:pt x="805446" y="2198037"/>
                  <a:pt x="784794" y="2167796"/>
                </a:cubicBezTo>
                <a:cubicBezTo>
                  <a:pt x="786383" y="2166204"/>
                  <a:pt x="787971" y="2163022"/>
                  <a:pt x="789560" y="2163022"/>
                </a:cubicBezTo>
                <a:cubicBezTo>
                  <a:pt x="799092" y="2155063"/>
                  <a:pt x="808624" y="2148697"/>
                  <a:pt x="816567" y="2140739"/>
                </a:cubicBezTo>
                <a:cubicBezTo>
                  <a:pt x="808624" y="2132780"/>
                  <a:pt x="800681" y="2123231"/>
                  <a:pt x="791149" y="2116864"/>
                </a:cubicBezTo>
                <a:cubicBezTo>
                  <a:pt x="780028" y="2110498"/>
                  <a:pt x="767319" y="2107314"/>
                  <a:pt x="756198" y="2105723"/>
                </a:cubicBezTo>
                <a:cubicBezTo>
                  <a:pt x="749844" y="2105723"/>
                  <a:pt x="741901" y="2112089"/>
                  <a:pt x="733957" y="2118456"/>
                </a:cubicBezTo>
                <a:cubicBezTo>
                  <a:pt x="703773" y="2094582"/>
                  <a:pt x="737135" y="2072298"/>
                  <a:pt x="738723" y="2053199"/>
                </a:cubicBezTo>
                <a:cubicBezTo>
                  <a:pt x="735546" y="2043649"/>
                  <a:pt x="732369" y="2035691"/>
                  <a:pt x="729191" y="2027733"/>
                </a:cubicBezTo>
                <a:cubicBezTo>
                  <a:pt x="726014" y="2021367"/>
                  <a:pt x="726014" y="2015000"/>
                  <a:pt x="721248" y="2010225"/>
                </a:cubicBezTo>
                <a:cubicBezTo>
                  <a:pt x="708539" y="2000676"/>
                  <a:pt x="702184" y="1991126"/>
                  <a:pt x="718071" y="1976801"/>
                </a:cubicBezTo>
                <a:cubicBezTo>
                  <a:pt x="719659" y="1975210"/>
                  <a:pt x="714893" y="1959293"/>
                  <a:pt x="708539" y="1954518"/>
                </a:cubicBezTo>
                <a:cubicBezTo>
                  <a:pt x="687886" y="1935419"/>
                  <a:pt x="686298" y="1930644"/>
                  <a:pt x="703773" y="1903586"/>
                </a:cubicBezTo>
                <a:cubicBezTo>
                  <a:pt x="700595" y="1901995"/>
                  <a:pt x="699007" y="1898811"/>
                  <a:pt x="695830" y="1895628"/>
                </a:cubicBezTo>
                <a:cubicBezTo>
                  <a:pt x="683120" y="1886079"/>
                  <a:pt x="684709" y="1878120"/>
                  <a:pt x="697418" y="1868570"/>
                </a:cubicBezTo>
                <a:cubicBezTo>
                  <a:pt x="787971" y="1806497"/>
                  <a:pt x="875347" y="1739648"/>
                  <a:pt x="981787" y="1701449"/>
                </a:cubicBezTo>
                <a:cubicBezTo>
                  <a:pt x="1062808" y="1672800"/>
                  <a:pt x="1140652" y="1634601"/>
                  <a:pt x="1221674" y="1602768"/>
                </a:cubicBezTo>
                <a:cubicBezTo>
                  <a:pt x="1304284" y="1569344"/>
                  <a:pt x="1386894" y="1537512"/>
                  <a:pt x="1469503" y="1505679"/>
                </a:cubicBezTo>
                <a:cubicBezTo>
                  <a:pt x="1493333" y="1496129"/>
                  <a:pt x="1517163" y="1483397"/>
                  <a:pt x="1542581" y="1467480"/>
                </a:cubicBezTo>
                <a:cubicBezTo>
                  <a:pt x="1531461" y="1464297"/>
                  <a:pt x="1521929" y="1459522"/>
                  <a:pt x="1510808" y="1459522"/>
                </a:cubicBezTo>
                <a:cubicBezTo>
                  <a:pt x="1461560" y="1457930"/>
                  <a:pt x="1412312" y="1457930"/>
                  <a:pt x="1363064" y="1457930"/>
                </a:cubicBezTo>
                <a:cubicBezTo>
                  <a:pt x="1294752" y="1457930"/>
                  <a:pt x="1224851" y="1457930"/>
                  <a:pt x="1156539" y="1457930"/>
                </a:cubicBezTo>
                <a:cubicBezTo>
                  <a:pt x="1156539" y="1454747"/>
                  <a:pt x="1156539" y="1453156"/>
                  <a:pt x="1156539" y="1449972"/>
                </a:cubicBezTo>
                <a:cubicBezTo>
                  <a:pt x="1177191" y="1448381"/>
                  <a:pt x="1199432" y="1443606"/>
                  <a:pt x="1221674" y="1443606"/>
                </a:cubicBezTo>
                <a:cubicBezTo>
                  <a:pt x="1269333" y="1443606"/>
                  <a:pt x="1315404" y="1445197"/>
                  <a:pt x="1363064" y="1446789"/>
                </a:cubicBezTo>
                <a:cubicBezTo>
                  <a:pt x="1390070" y="1448381"/>
                  <a:pt x="1415489" y="1453156"/>
                  <a:pt x="1442496" y="1453156"/>
                </a:cubicBezTo>
                <a:cubicBezTo>
                  <a:pt x="1452028" y="1453156"/>
                  <a:pt x="1461560" y="1446789"/>
                  <a:pt x="1471092" y="1446789"/>
                </a:cubicBezTo>
                <a:cubicBezTo>
                  <a:pt x="1494922" y="1446789"/>
                  <a:pt x="1520340" y="1448381"/>
                  <a:pt x="1544170" y="1453156"/>
                </a:cubicBezTo>
                <a:cubicBezTo>
                  <a:pt x="1571177" y="1459522"/>
                  <a:pt x="1609305" y="1445197"/>
                  <a:pt x="1628368" y="1426098"/>
                </a:cubicBezTo>
                <a:cubicBezTo>
                  <a:pt x="1642667" y="1408590"/>
                  <a:pt x="1661730" y="1399040"/>
                  <a:pt x="1687148" y="1402223"/>
                </a:cubicBezTo>
                <a:cubicBezTo>
                  <a:pt x="1706213" y="1405407"/>
                  <a:pt x="1726865" y="1402223"/>
                  <a:pt x="1745928" y="1397448"/>
                </a:cubicBezTo>
                <a:cubicBezTo>
                  <a:pt x="1787234" y="1384716"/>
                  <a:pt x="1828538" y="1368799"/>
                  <a:pt x="1869843" y="1354475"/>
                </a:cubicBezTo>
                <a:cubicBezTo>
                  <a:pt x="1874610" y="1352883"/>
                  <a:pt x="1879375" y="1348108"/>
                  <a:pt x="1884141" y="1346516"/>
                </a:cubicBezTo>
                <a:cubicBezTo>
                  <a:pt x="1882553" y="1344925"/>
                  <a:pt x="1882553" y="1341741"/>
                  <a:pt x="1882553" y="1340150"/>
                </a:cubicBezTo>
                <a:cubicBezTo>
                  <a:pt x="1652198" y="1338558"/>
                  <a:pt x="1421843" y="1338558"/>
                  <a:pt x="1191489" y="1335375"/>
                </a:cubicBezTo>
                <a:cubicBezTo>
                  <a:pt x="962723" y="1333783"/>
                  <a:pt x="732369" y="1332192"/>
                  <a:pt x="500425" y="1329009"/>
                </a:cubicBezTo>
                <a:cubicBezTo>
                  <a:pt x="498837" y="1324234"/>
                  <a:pt x="498837" y="1319459"/>
                  <a:pt x="497248" y="1314684"/>
                </a:cubicBezTo>
                <a:cubicBezTo>
                  <a:pt x="482950" y="1319459"/>
                  <a:pt x="470241" y="1327417"/>
                  <a:pt x="454355" y="1329009"/>
                </a:cubicBezTo>
                <a:cubicBezTo>
                  <a:pt x="441645" y="1330600"/>
                  <a:pt x="425759" y="1327417"/>
                  <a:pt x="413050" y="1324234"/>
                </a:cubicBezTo>
                <a:cubicBezTo>
                  <a:pt x="398752" y="1325825"/>
                  <a:pt x="382865" y="1330600"/>
                  <a:pt x="368567" y="1329009"/>
                </a:cubicBezTo>
                <a:cubicBezTo>
                  <a:pt x="301844" y="1324234"/>
                  <a:pt x="235121" y="1316275"/>
                  <a:pt x="168397" y="1314684"/>
                </a:cubicBezTo>
                <a:cubicBezTo>
                  <a:pt x="139801" y="1313092"/>
                  <a:pt x="112794" y="1309909"/>
                  <a:pt x="85787" y="1303542"/>
                </a:cubicBezTo>
                <a:cubicBezTo>
                  <a:pt x="77844" y="1301951"/>
                  <a:pt x="69901" y="1298768"/>
                  <a:pt x="63546" y="1292401"/>
                </a:cubicBezTo>
                <a:cubicBezTo>
                  <a:pt x="115972" y="1290810"/>
                  <a:pt x="169986" y="1298768"/>
                  <a:pt x="222411" y="1281260"/>
                </a:cubicBezTo>
                <a:cubicBezTo>
                  <a:pt x="219234" y="1276485"/>
                  <a:pt x="219234" y="1274893"/>
                  <a:pt x="217646" y="1274893"/>
                </a:cubicBezTo>
                <a:cubicBezTo>
                  <a:pt x="174752" y="1270119"/>
                  <a:pt x="131858" y="1268526"/>
                  <a:pt x="90553" y="1257385"/>
                </a:cubicBezTo>
                <a:cubicBezTo>
                  <a:pt x="68312" y="1251019"/>
                  <a:pt x="52426" y="1227144"/>
                  <a:pt x="36539" y="1208045"/>
                </a:cubicBezTo>
                <a:cubicBezTo>
                  <a:pt x="31773" y="1203270"/>
                  <a:pt x="33362" y="1185762"/>
                  <a:pt x="38128" y="1182579"/>
                </a:cubicBezTo>
                <a:cubicBezTo>
                  <a:pt x="52426" y="1173029"/>
                  <a:pt x="68312" y="1163479"/>
                  <a:pt x="88964" y="1166663"/>
                </a:cubicBezTo>
                <a:cubicBezTo>
                  <a:pt x="112794" y="1171438"/>
                  <a:pt x="139801" y="1168254"/>
                  <a:pt x="165220" y="1168254"/>
                </a:cubicBezTo>
                <a:cubicBezTo>
                  <a:pt x="165220" y="1163479"/>
                  <a:pt x="165220" y="1160296"/>
                  <a:pt x="166809" y="1157113"/>
                </a:cubicBezTo>
                <a:cubicBezTo>
                  <a:pt x="157276" y="1153929"/>
                  <a:pt x="146156" y="1149154"/>
                  <a:pt x="136624" y="1149154"/>
                </a:cubicBezTo>
                <a:cubicBezTo>
                  <a:pt x="101674" y="1150746"/>
                  <a:pt x="66723" y="1155521"/>
                  <a:pt x="31773" y="1157113"/>
                </a:cubicBezTo>
                <a:cubicBezTo>
                  <a:pt x="22241" y="1157113"/>
                  <a:pt x="14298" y="1150746"/>
                  <a:pt x="0" y="1145971"/>
                </a:cubicBezTo>
                <a:cubicBezTo>
                  <a:pt x="22241" y="1123689"/>
                  <a:pt x="11121" y="1101406"/>
                  <a:pt x="4766" y="1079123"/>
                </a:cubicBezTo>
                <a:cubicBezTo>
                  <a:pt x="-3177" y="1052065"/>
                  <a:pt x="6355" y="1042516"/>
                  <a:pt x="33362" y="1039332"/>
                </a:cubicBezTo>
                <a:cubicBezTo>
                  <a:pt x="58780" y="1036149"/>
                  <a:pt x="82610" y="1029783"/>
                  <a:pt x="106439" y="1026599"/>
                </a:cubicBezTo>
                <a:cubicBezTo>
                  <a:pt x="119149" y="1026599"/>
                  <a:pt x="130269" y="1031374"/>
                  <a:pt x="141390" y="1029783"/>
                </a:cubicBezTo>
                <a:cubicBezTo>
                  <a:pt x="152511" y="1028191"/>
                  <a:pt x="163631" y="1025008"/>
                  <a:pt x="174752" y="1021824"/>
                </a:cubicBezTo>
                <a:cubicBezTo>
                  <a:pt x="176341" y="1018641"/>
                  <a:pt x="176341" y="1015458"/>
                  <a:pt x="176341" y="1012275"/>
                </a:cubicBezTo>
                <a:cubicBezTo>
                  <a:pt x="163631" y="1010683"/>
                  <a:pt x="152511" y="1007500"/>
                  <a:pt x="139801" y="1007500"/>
                </a:cubicBezTo>
                <a:cubicBezTo>
                  <a:pt x="127092" y="1005908"/>
                  <a:pt x="114383" y="1007500"/>
                  <a:pt x="100085" y="1007500"/>
                </a:cubicBezTo>
                <a:cubicBezTo>
                  <a:pt x="100085" y="1005908"/>
                  <a:pt x="100085" y="1004317"/>
                  <a:pt x="98496" y="1001133"/>
                </a:cubicBezTo>
                <a:cubicBezTo>
                  <a:pt x="109617" y="997950"/>
                  <a:pt x="120738" y="993175"/>
                  <a:pt x="131858" y="991583"/>
                </a:cubicBezTo>
                <a:cubicBezTo>
                  <a:pt x="141390" y="988401"/>
                  <a:pt x="149333" y="986809"/>
                  <a:pt x="158865" y="986809"/>
                </a:cubicBezTo>
                <a:cubicBezTo>
                  <a:pt x="174752" y="985217"/>
                  <a:pt x="179518" y="978851"/>
                  <a:pt x="174752" y="961342"/>
                </a:cubicBezTo>
                <a:cubicBezTo>
                  <a:pt x="173163" y="954976"/>
                  <a:pt x="181106" y="945426"/>
                  <a:pt x="182695" y="937468"/>
                </a:cubicBezTo>
                <a:cubicBezTo>
                  <a:pt x="184284" y="931102"/>
                  <a:pt x="187461" y="919961"/>
                  <a:pt x="184284" y="915186"/>
                </a:cubicBezTo>
                <a:cubicBezTo>
                  <a:pt x="166809" y="896086"/>
                  <a:pt x="147744" y="875395"/>
                  <a:pt x="127092" y="859479"/>
                </a:cubicBezTo>
                <a:cubicBezTo>
                  <a:pt x="112794" y="846746"/>
                  <a:pt x="106439" y="835604"/>
                  <a:pt x="108028" y="814913"/>
                </a:cubicBezTo>
                <a:cubicBezTo>
                  <a:pt x="111206" y="791039"/>
                  <a:pt x="103262" y="767164"/>
                  <a:pt x="101674" y="743290"/>
                </a:cubicBezTo>
                <a:cubicBezTo>
                  <a:pt x="95319" y="697132"/>
                  <a:pt x="103262" y="654158"/>
                  <a:pt x="115972" y="609593"/>
                </a:cubicBezTo>
                <a:cubicBezTo>
                  <a:pt x="146156" y="510912"/>
                  <a:pt x="233532" y="496588"/>
                  <a:pt x="309787" y="466346"/>
                </a:cubicBezTo>
                <a:cubicBezTo>
                  <a:pt x="374922" y="439289"/>
                  <a:pt x="446411" y="426556"/>
                  <a:pt x="513135" y="405865"/>
                </a:cubicBezTo>
                <a:cubicBezTo>
                  <a:pt x="557617" y="391540"/>
                  <a:pt x="600510" y="367666"/>
                  <a:pt x="644993" y="353341"/>
                </a:cubicBezTo>
                <a:cubicBezTo>
                  <a:pt x="727603" y="327875"/>
                  <a:pt x="811801" y="305592"/>
                  <a:pt x="896000" y="283309"/>
                </a:cubicBezTo>
                <a:cubicBezTo>
                  <a:pt x="953191" y="267393"/>
                  <a:pt x="1010383" y="251477"/>
                  <a:pt x="1069163" y="241928"/>
                </a:cubicBezTo>
                <a:cubicBezTo>
                  <a:pt x="1140652" y="229194"/>
                  <a:pt x="1212142" y="221236"/>
                  <a:pt x="1283631" y="216462"/>
                </a:cubicBezTo>
                <a:cubicBezTo>
                  <a:pt x="1347177" y="211687"/>
                  <a:pt x="1412312" y="214869"/>
                  <a:pt x="1475858" y="214869"/>
                </a:cubicBezTo>
                <a:cubicBezTo>
                  <a:pt x="1568000" y="213278"/>
                  <a:pt x="1660142" y="210095"/>
                  <a:pt x="1753872" y="208503"/>
                </a:cubicBezTo>
                <a:cubicBezTo>
                  <a:pt x="1828538" y="208503"/>
                  <a:pt x="1903205" y="211687"/>
                  <a:pt x="1979460" y="210095"/>
                </a:cubicBezTo>
                <a:cubicBezTo>
                  <a:pt x="2084311" y="205320"/>
                  <a:pt x="2189163" y="197362"/>
                  <a:pt x="2294013" y="194178"/>
                </a:cubicBezTo>
                <a:cubicBezTo>
                  <a:pt x="2317843" y="194178"/>
                  <a:pt x="2343262" y="181446"/>
                  <a:pt x="2368681" y="195770"/>
                </a:cubicBezTo>
                <a:cubicBezTo>
                  <a:pt x="2373446" y="198953"/>
                  <a:pt x="2384567" y="189404"/>
                  <a:pt x="2394098" y="189404"/>
                </a:cubicBezTo>
                <a:cubicBezTo>
                  <a:pt x="2416340" y="186221"/>
                  <a:pt x="2440170" y="184629"/>
                  <a:pt x="2463999" y="183037"/>
                </a:cubicBezTo>
                <a:cubicBezTo>
                  <a:pt x="2468765" y="183037"/>
                  <a:pt x="2475120" y="181446"/>
                  <a:pt x="2481475" y="179854"/>
                </a:cubicBezTo>
                <a:cubicBezTo>
                  <a:pt x="2478297" y="176671"/>
                  <a:pt x="2476709" y="173487"/>
                  <a:pt x="2476709" y="173487"/>
                </a:cubicBezTo>
                <a:cubicBezTo>
                  <a:pt x="2436992" y="183037"/>
                  <a:pt x="2394098" y="183037"/>
                  <a:pt x="2360737" y="168712"/>
                </a:cubicBezTo>
                <a:cubicBezTo>
                  <a:pt x="2308311" y="146430"/>
                  <a:pt x="2255886" y="155980"/>
                  <a:pt x="2203460" y="152796"/>
                </a:cubicBezTo>
                <a:cubicBezTo>
                  <a:pt x="2198694" y="151205"/>
                  <a:pt x="2193928" y="151205"/>
                  <a:pt x="2190751" y="151205"/>
                </a:cubicBezTo>
                <a:cubicBezTo>
                  <a:pt x="2189163" y="151205"/>
                  <a:pt x="2187574" y="149613"/>
                  <a:pt x="2185985" y="146430"/>
                </a:cubicBezTo>
                <a:cubicBezTo>
                  <a:pt x="2208226" y="143247"/>
                  <a:pt x="2230467" y="143247"/>
                  <a:pt x="2251120" y="135288"/>
                </a:cubicBezTo>
                <a:cubicBezTo>
                  <a:pt x="2328963" y="106639"/>
                  <a:pt x="2408397" y="132105"/>
                  <a:pt x="2487829" y="128922"/>
                </a:cubicBezTo>
                <a:cubicBezTo>
                  <a:pt x="2570439" y="127330"/>
                  <a:pt x="2651460" y="127330"/>
                  <a:pt x="2732482" y="127330"/>
                </a:cubicBezTo>
                <a:cubicBezTo>
                  <a:pt x="2811915" y="125739"/>
                  <a:pt x="2891347" y="120964"/>
                  <a:pt x="2969191" y="124147"/>
                </a:cubicBezTo>
                <a:cubicBezTo>
                  <a:pt x="3056567" y="127330"/>
                  <a:pt x="3140766" y="119372"/>
                  <a:pt x="3226553" y="114597"/>
                </a:cubicBezTo>
                <a:cubicBezTo>
                  <a:pt x="3229730" y="114597"/>
                  <a:pt x="3232907" y="114597"/>
                  <a:pt x="3236085" y="114597"/>
                </a:cubicBezTo>
                <a:cubicBezTo>
                  <a:pt x="3259914" y="100272"/>
                  <a:pt x="3285333" y="111414"/>
                  <a:pt x="3309162" y="109822"/>
                </a:cubicBezTo>
                <a:cubicBezTo>
                  <a:pt x="3328227" y="106639"/>
                  <a:pt x="3347290" y="108231"/>
                  <a:pt x="3366354" y="108231"/>
                </a:cubicBezTo>
                <a:cubicBezTo>
                  <a:pt x="3391772" y="103456"/>
                  <a:pt x="3420369" y="101864"/>
                  <a:pt x="3452142" y="101864"/>
                </a:cubicBezTo>
                <a:cubicBezTo>
                  <a:pt x="3458496" y="101864"/>
                  <a:pt x="3466439" y="101864"/>
                  <a:pt x="3474382" y="101864"/>
                </a:cubicBezTo>
                <a:cubicBezTo>
                  <a:pt x="3499801" y="100272"/>
                  <a:pt x="3526808" y="98681"/>
                  <a:pt x="3553815" y="97090"/>
                </a:cubicBezTo>
                <a:cubicBezTo>
                  <a:pt x="3606240" y="93906"/>
                  <a:pt x="3658666" y="93906"/>
                  <a:pt x="3712680" y="92315"/>
                </a:cubicBezTo>
                <a:cubicBezTo>
                  <a:pt x="3814354" y="85948"/>
                  <a:pt x="3917616" y="79581"/>
                  <a:pt x="4020879" y="74806"/>
                </a:cubicBezTo>
                <a:cubicBezTo>
                  <a:pt x="4098723" y="70032"/>
                  <a:pt x="4176566" y="63665"/>
                  <a:pt x="4254411" y="65256"/>
                </a:cubicBezTo>
                <a:cubicBezTo>
                  <a:pt x="4346553" y="65256"/>
                  <a:pt x="4440283" y="73215"/>
                  <a:pt x="4534014" y="74806"/>
                </a:cubicBezTo>
                <a:cubicBezTo>
                  <a:pt x="4599148" y="76398"/>
                  <a:pt x="4664283" y="70032"/>
                  <a:pt x="4729418" y="74806"/>
                </a:cubicBezTo>
                <a:cubicBezTo>
                  <a:pt x="4777077" y="77990"/>
                  <a:pt x="4816793" y="70032"/>
                  <a:pt x="4854922" y="42974"/>
                </a:cubicBezTo>
                <a:cubicBezTo>
                  <a:pt x="4878751" y="27057"/>
                  <a:pt x="4902581" y="11141"/>
                  <a:pt x="4920056" y="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Tree>
    <p:extLst>
      <p:ext uri="{BB962C8B-B14F-4D97-AF65-F5344CB8AC3E}">
        <p14:creationId xmlns:p14="http://schemas.microsoft.com/office/powerpoint/2010/main" val="31251005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4_Main">
    <p:spTree>
      <p:nvGrpSpPr>
        <p:cNvPr id="1" name=""/>
        <p:cNvGrpSpPr/>
        <p:nvPr/>
      </p:nvGrpSpPr>
      <p:grpSpPr>
        <a:xfrm>
          <a:off x="0" y="0"/>
          <a:ext cx="0" cy="0"/>
          <a:chOff x="0" y="0"/>
          <a:chExt cx="0" cy="0"/>
        </a:xfrm>
      </p:grpSpPr>
      <p:sp>
        <p:nvSpPr>
          <p:cNvPr id="26" name="Текст 3">
            <a:extLst>
              <a:ext uri="{FF2B5EF4-FFF2-40B4-BE49-F238E27FC236}">
                <a16:creationId xmlns:a16="http://schemas.microsoft.com/office/drawing/2014/main" xmlns="" id="{5A46628C-5AEB-C34E-83BE-D77A4BC9B46E}"/>
              </a:ext>
            </a:extLst>
          </p:cNvPr>
          <p:cNvSpPr>
            <a:spLocks noGrp="1"/>
          </p:cNvSpPr>
          <p:nvPr>
            <p:ph type="body" sz="quarter" idx="21" hasCustomPrompt="1"/>
          </p:nvPr>
        </p:nvSpPr>
        <p:spPr>
          <a:xfrm>
            <a:off x="973947" y="2859396"/>
            <a:ext cx="5129673" cy="2791513"/>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5" name="Заголовок 1">
            <a:extLst>
              <a:ext uri="{FF2B5EF4-FFF2-40B4-BE49-F238E27FC236}">
                <a16:creationId xmlns:a16="http://schemas.microsoft.com/office/drawing/2014/main" xmlns="" id="{88EE4DF0-21AB-8046-B425-3E93DABA4399}"/>
              </a:ext>
            </a:extLst>
          </p:cNvPr>
          <p:cNvSpPr>
            <a:spLocks noGrp="1"/>
          </p:cNvSpPr>
          <p:nvPr>
            <p:ph type="title" hasCustomPrompt="1"/>
          </p:nvPr>
        </p:nvSpPr>
        <p:spPr>
          <a:xfrm>
            <a:off x="975070" y="695498"/>
            <a:ext cx="5137876" cy="1647651"/>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l">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11" name="Рисунок 10">
            <a:extLst>
              <a:ext uri="{FF2B5EF4-FFF2-40B4-BE49-F238E27FC236}">
                <a16:creationId xmlns:a16="http://schemas.microsoft.com/office/drawing/2014/main" xmlns="" id="{630A4A19-09EF-6443-A109-84768C8BD46B}"/>
              </a:ext>
            </a:extLst>
          </p:cNvPr>
          <p:cNvSpPr>
            <a:spLocks noGrp="1"/>
          </p:cNvSpPr>
          <p:nvPr>
            <p:ph type="pic" sz="quarter" idx="44" hasCustomPrompt="1"/>
          </p:nvPr>
        </p:nvSpPr>
        <p:spPr>
          <a:xfrm>
            <a:off x="6743317" y="1067642"/>
            <a:ext cx="4839195" cy="4839195"/>
          </a:xfrm>
          <a:custGeom>
            <a:avLst/>
            <a:gdLst>
              <a:gd name="connsiteX0" fmla="*/ 1977210 w 4839195"/>
              <a:gd name="connsiteY0" fmla="*/ 0 h 4839195"/>
              <a:gd name="connsiteX1" fmla="*/ 2861985 w 4839195"/>
              <a:gd name="connsiteY1" fmla="*/ 0 h 4839195"/>
              <a:gd name="connsiteX2" fmla="*/ 2861985 w 4839195"/>
              <a:gd name="connsiteY2" fmla="*/ 1351580 h 4839195"/>
              <a:gd name="connsiteX3" fmla="*/ 3817696 w 4839195"/>
              <a:gd name="connsiteY3" fmla="*/ 395868 h 4839195"/>
              <a:gd name="connsiteX4" fmla="*/ 4443327 w 4839195"/>
              <a:gd name="connsiteY4" fmla="*/ 1021499 h 4839195"/>
              <a:gd name="connsiteX5" fmla="*/ 3487616 w 4839195"/>
              <a:gd name="connsiteY5" fmla="*/ 1977210 h 4839195"/>
              <a:gd name="connsiteX6" fmla="*/ 4839195 w 4839195"/>
              <a:gd name="connsiteY6" fmla="*/ 1977210 h 4839195"/>
              <a:gd name="connsiteX7" fmla="*/ 4839195 w 4839195"/>
              <a:gd name="connsiteY7" fmla="*/ 2861985 h 4839195"/>
              <a:gd name="connsiteX8" fmla="*/ 3487616 w 4839195"/>
              <a:gd name="connsiteY8" fmla="*/ 2861985 h 4839195"/>
              <a:gd name="connsiteX9" fmla="*/ 4443327 w 4839195"/>
              <a:gd name="connsiteY9" fmla="*/ 3817696 h 4839195"/>
              <a:gd name="connsiteX10" fmla="*/ 3817696 w 4839195"/>
              <a:gd name="connsiteY10" fmla="*/ 4443327 h 4839195"/>
              <a:gd name="connsiteX11" fmla="*/ 2861985 w 4839195"/>
              <a:gd name="connsiteY11" fmla="*/ 3487616 h 4839195"/>
              <a:gd name="connsiteX12" fmla="*/ 2861985 w 4839195"/>
              <a:gd name="connsiteY12" fmla="*/ 4839195 h 4839195"/>
              <a:gd name="connsiteX13" fmla="*/ 1977210 w 4839195"/>
              <a:gd name="connsiteY13" fmla="*/ 4839195 h 4839195"/>
              <a:gd name="connsiteX14" fmla="*/ 1977210 w 4839195"/>
              <a:gd name="connsiteY14" fmla="*/ 3487616 h 4839195"/>
              <a:gd name="connsiteX15" fmla="*/ 1021499 w 4839195"/>
              <a:gd name="connsiteY15" fmla="*/ 4443327 h 4839195"/>
              <a:gd name="connsiteX16" fmla="*/ 395868 w 4839195"/>
              <a:gd name="connsiteY16" fmla="*/ 3817696 h 4839195"/>
              <a:gd name="connsiteX17" fmla="*/ 1351579 w 4839195"/>
              <a:gd name="connsiteY17" fmla="*/ 2861985 h 4839195"/>
              <a:gd name="connsiteX18" fmla="*/ 0 w 4839195"/>
              <a:gd name="connsiteY18" fmla="*/ 2861985 h 4839195"/>
              <a:gd name="connsiteX19" fmla="*/ 0 w 4839195"/>
              <a:gd name="connsiteY19" fmla="*/ 1977210 h 4839195"/>
              <a:gd name="connsiteX20" fmla="*/ 1351579 w 4839195"/>
              <a:gd name="connsiteY20" fmla="*/ 1977210 h 4839195"/>
              <a:gd name="connsiteX21" fmla="*/ 395868 w 4839195"/>
              <a:gd name="connsiteY21" fmla="*/ 1021499 h 4839195"/>
              <a:gd name="connsiteX22" fmla="*/ 1021499 w 4839195"/>
              <a:gd name="connsiteY22" fmla="*/ 395868 h 4839195"/>
              <a:gd name="connsiteX23" fmla="*/ 1977210 w 4839195"/>
              <a:gd name="connsiteY23" fmla="*/ 1351579 h 483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9195" h="4839195">
                <a:moveTo>
                  <a:pt x="1977210" y="0"/>
                </a:moveTo>
                <a:lnTo>
                  <a:pt x="2861985" y="0"/>
                </a:lnTo>
                <a:lnTo>
                  <a:pt x="2861985" y="1351580"/>
                </a:lnTo>
                <a:lnTo>
                  <a:pt x="3817696" y="395868"/>
                </a:lnTo>
                <a:lnTo>
                  <a:pt x="4443327" y="1021499"/>
                </a:lnTo>
                <a:lnTo>
                  <a:pt x="3487616" y="1977210"/>
                </a:lnTo>
                <a:lnTo>
                  <a:pt x="4839195" y="1977210"/>
                </a:lnTo>
                <a:lnTo>
                  <a:pt x="4839195" y="2861985"/>
                </a:lnTo>
                <a:lnTo>
                  <a:pt x="3487616" y="2861985"/>
                </a:lnTo>
                <a:lnTo>
                  <a:pt x="4443327" y="3817696"/>
                </a:lnTo>
                <a:lnTo>
                  <a:pt x="3817696" y="4443327"/>
                </a:lnTo>
                <a:lnTo>
                  <a:pt x="2861985" y="3487616"/>
                </a:lnTo>
                <a:lnTo>
                  <a:pt x="2861985" y="4839195"/>
                </a:lnTo>
                <a:lnTo>
                  <a:pt x="1977210" y="4839195"/>
                </a:lnTo>
                <a:lnTo>
                  <a:pt x="1977210" y="3487616"/>
                </a:lnTo>
                <a:lnTo>
                  <a:pt x="1021499" y="4443327"/>
                </a:lnTo>
                <a:lnTo>
                  <a:pt x="395868" y="3817696"/>
                </a:lnTo>
                <a:lnTo>
                  <a:pt x="1351579" y="2861985"/>
                </a:lnTo>
                <a:lnTo>
                  <a:pt x="0" y="2861985"/>
                </a:lnTo>
                <a:lnTo>
                  <a:pt x="0" y="1977210"/>
                </a:lnTo>
                <a:lnTo>
                  <a:pt x="1351579" y="1977210"/>
                </a:lnTo>
                <a:lnTo>
                  <a:pt x="395868" y="1021499"/>
                </a:lnTo>
                <a:lnTo>
                  <a:pt x="1021499" y="395868"/>
                </a:lnTo>
                <a:lnTo>
                  <a:pt x="1977210" y="1351579"/>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Tree>
    <p:extLst>
      <p:ext uri="{BB962C8B-B14F-4D97-AF65-F5344CB8AC3E}">
        <p14:creationId xmlns:p14="http://schemas.microsoft.com/office/powerpoint/2010/main" val="39012677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6_Main">
    <p:spTree>
      <p:nvGrpSpPr>
        <p:cNvPr id="1" name=""/>
        <p:cNvGrpSpPr/>
        <p:nvPr/>
      </p:nvGrpSpPr>
      <p:grpSpPr>
        <a:xfrm>
          <a:off x="0" y="0"/>
          <a:ext cx="0" cy="0"/>
          <a:chOff x="0" y="0"/>
          <a:chExt cx="0" cy="0"/>
        </a:xfrm>
      </p:grpSpPr>
      <p:sp>
        <p:nvSpPr>
          <p:cNvPr id="19" name="Рисунок 18">
            <a:extLst>
              <a:ext uri="{FF2B5EF4-FFF2-40B4-BE49-F238E27FC236}">
                <a16:creationId xmlns:a16="http://schemas.microsoft.com/office/drawing/2014/main" xmlns="" id="{7C8CC5DB-DDFB-0C47-9D59-0EB545FAF261}"/>
              </a:ext>
            </a:extLst>
          </p:cNvPr>
          <p:cNvSpPr>
            <a:spLocks noGrp="1"/>
          </p:cNvSpPr>
          <p:nvPr>
            <p:ph type="pic" sz="quarter" idx="44" hasCustomPrompt="1"/>
          </p:nvPr>
        </p:nvSpPr>
        <p:spPr>
          <a:xfrm>
            <a:off x="6615415" y="0"/>
            <a:ext cx="2705294" cy="4045156"/>
          </a:xfrm>
          <a:custGeom>
            <a:avLst/>
            <a:gdLst>
              <a:gd name="connsiteX0" fmla="*/ 0 w 2705294"/>
              <a:gd name="connsiteY0" fmla="*/ 0 h 4045156"/>
              <a:gd name="connsiteX1" fmla="*/ 2705294 w 2705294"/>
              <a:gd name="connsiteY1" fmla="*/ 0 h 4045156"/>
              <a:gd name="connsiteX2" fmla="*/ 2705294 w 2705294"/>
              <a:gd name="connsiteY2" fmla="*/ 4045156 h 4045156"/>
              <a:gd name="connsiteX3" fmla="*/ 0 w 2705294"/>
              <a:gd name="connsiteY3" fmla="*/ 4045156 h 4045156"/>
            </a:gdLst>
            <a:ahLst/>
            <a:cxnLst>
              <a:cxn ang="0">
                <a:pos x="connsiteX0" y="connsiteY0"/>
              </a:cxn>
              <a:cxn ang="0">
                <a:pos x="connsiteX1" y="connsiteY1"/>
              </a:cxn>
              <a:cxn ang="0">
                <a:pos x="connsiteX2" y="connsiteY2"/>
              </a:cxn>
              <a:cxn ang="0">
                <a:pos x="connsiteX3" y="connsiteY3"/>
              </a:cxn>
            </a:cxnLst>
            <a:rect l="l" t="t" r="r" b="b"/>
            <a:pathLst>
              <a:path w="2705294" h="4045156">
                <a:moveTo>
                  <a:pt x="0" y="0"/>
                </a:moveTo>
                <a:lnTo>
                  <a:pt x="2705294" y="0"/>
                </a:lnTo>
                <a:lnTo>
                  <a:pt x="2705294" y="4045156"/>
                </a:lnTo>
                <a:lnTo>
                  <a:pt x="0" y="4045156"/>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1" name="Рисунок 20">
            <a:extLst>
              <a:ext uri="{FF2B5EF4-FFF2-40B4-BE49-F238E27FC236}">
                <a16:creationId xmlns:a16="http://schemas.microsoft.com/office/drawing/2014/main" xmlns="" id="{1ED2B5CC-B7DE-5047-A039-B42D250ED7C9}"/>
              </a:ext>
            </a:extLst>
          </p:cNvPr>
          <p:cNvSpPr>
            <a:spLocks noGrp="1"/>
          </p:cNvSpPr>
          <p:nvPr>
            <p:ph type="pic" sz="quarter" idx="45" hasCustomPrompt="1"/>
          </p:nvPr>
        </p:nvSpPr>
        <p:spPr>
          <a:xfrm>
            <a:off x="9486706" y="0"/>
            <a:ext cx="2705294" cy="4045156"/>
          </a:xfrm>
          <a:custGeom>
            <a:avLst/>
            <a:gdLst>
              <a:gd name="connsiteX0" fmla="*/ 0 w 2705294"/>
              <a:gd name="connsiteY0" fmla="*/ 0 h 4045156"/>
              <a:gd name="connsiteX1" fmla="*/ 2705294 w 2705294"/>
              <a:gd name="connsiteY1" fmla="*/ 0 h 4045156"/>
              <a:gd name="connsiteX2" fmla="*/ 2705294 w 2705294"/>
              <a:gd name="connsiteY2" fmla="*/ 4045156 h 4045156"/>
              <a:gd name="connsiteX3" fmla="*/ 0 w 2705294"/>
              <a:gd name="connsiteY3" fmla="*/ 4045156 h 4045156"/>
            </a:gdLst>
            <a:ahLst/>
            <a:cxnLst>
              <a:cxn ang="0">
                <a:pos x="connsiteX0" y="connsiteY0"/>
              </a:cxn>
              <a:cxn ang="0">
                <a:pos x="connsiteX1" y="connsiteY1"/>
              </a:cxn>
              <a:cxn ang="0">
                <a:pos x="connsiteX2" y="connsiteY2"/>
              </a:cxn>
              <a:cxn ang="0">
                <a:pos x="connsiteX3" y="connsiteY3"/>
              </a:cxn>
            </a:cxnLst>
            <a:rect l="l" t="t" r="r" b="b"/>
            <a:pathLst>
              <a:path w="2705294" h="4045156">
                <a:moveTo>
                  <a:pt x="0" y="0"/>
                </a:moveTo>
                <a:lnTo>
                  <a:pt x="2705294" y="0"/>
                </a:lnTo>
                <a:lnTo>
                  <a:pt x="2705294" y="4045156"/>
                </a:lnTo>
                <a:lnTo>
                  <a:pt x="0" y="4045156"/>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2" name="Заголовок 1">
            <a:extLst>
              <a:ext uri="{FF2B5EF4-FFF2-40B4-BE49-F238E27FC236}">
                <a16:creationId xmlns:a16="http://schemas.microsoft.com/office/drawing/2014/main" xmlns="" id="{443015B8-D43F-E449-8609-BE1440E1015C}"/>
              </a:ext>
            </a:extLst>
          </p:cNvPr>
          <p:cNvSpPr>
            <a:spLocks noGrp="1"/>
          </p:cNvSpPr>
          <p:nvPr>
            <p:ph type="title" hasCustomPrompt="1"/>
          </p:nvPr>
        </p:nvSpPr>
        <p:spPr>
          <a:xfrm>
            <a:off x="1005703" y="695499"/>
            <a:ext cx="4783515" cy="1503416"/>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23" name="Текст 3">
            <a:extLst>
              <a:ext uri="{FF2B5EF4-FFF2-40B4-BE49-F238E27FC236}">
                <a16:creationId xmlns:a16="http://schemas.microsoft.com/office/drawing/2014/main" xmlns="" id="{D2DF94CF-5E62-9E4E-8710-DD7A8A59D64C}"/>
              </a:ext>
            </a:extLst>
          </p:cNvPr>
          <p:cNvSpPr>
            <a:spLocks noGrp="1"/>
          </p:cNvSpPr>
          <p:nvPr>
            <p:ph type="body" sz="quarter" idx="21" hasCustomPrompt="1"/>
          </p:nvPr>
        </p:nvSpPr>
        <p:spPr>
          <a:xfrm>
            <a:off x="1005703" y="2981498"/>
            <a:ext cx="4662909" cy="3049187"/>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0459878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7_Main">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xmlns="" id="{6402C198-322D-0445-A915-A561E8D28AB0}"/>
              </a:ext>
            </a:extLst>
          </p:cNvPr>
          <p:cNvSpPr>
            <a:spLocks noGrp="1"/>
          </p:cNvSpPr>
          <p:nvPr>
            <p:ph type="pic" sz="quarter" idx="50" hasCustomPrompt="1"/>
          </p:nvPr>
        </p:nvSpPr>
        <p:spPr>
          <a:xfrm>
            <a:off x="3744126" y="4188772"/>
            <a:ext cx="2705294" cy="1950771"/>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3" name="Рисунок 22">
            <a:extLst>
              <a:ext uri="{FF2B5EF4-FFF2-40B4-BE49-F238E27FC236}">
                <a16:creationId xmlns:a16="http://schemas.microsoft.com/office/drawing/2014/main" xmlns="" id="{3B285F0A-6284-D94E-9BEB-1C061EFC7EFA}"/>
              </a:ext>
            </a:extLst>
          </p:cNvPr>
          <p:cNvSpPr>
            <a:spLocks noGrp="1"/>
          </p:cNvSpPr>
          <p:nvPr>
            <p:ph type="pic" sz="quarter" idx="51" hasCustomPrompt="1"/>
          </p:nvPr>
        </p:nvSpPr>
        <p:spPr>
          <a:xfrm>
            <a:off x="3744126" y="2094385"/>
            <a:ext cx="2705294" cy="1950771"/>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4" name="Рисунок 23">
            <a:extLst>
              <a:ext uri="{FF2B5EF4-FFF2-40B4-BE49-F238E27FC236}">
                <a16:creationId xmlns:a16="http://schemas.microsoft.com/office/drawing/2014/main" xmlns="" id="{77B7EBC4-6F7F-0C4B-A7B2-044D8E38AEBB}"/>
              </a:ext>
            </a:extLst>
          </p:cNvPr>
          <p:cNvSpPr>
            <a:spLocks noGrp="1"/>
          </p:cNvSpPr>
          <p:nvPr>
            <p:ph type="pic" sz="quarter" idx="52" hasCustomPrompt="1"/>
          </p:nvPr>
        </p:nvSpPr>
        <p:spPr>
          <a:xfrm>
            <a:off x="872836" y="2094385"/>
            <a:ext cx="2705294" cy="1950771"/>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5" name="Рисунок 24">
            <a:extLst>
              <a:ext uri="{FF2B5EF4-FFF2-40B4-BE49-F238E27FC236}">
                <a16:creationId xmlns:a16="http://schemas.microsoft.com/office/drawing/2014/main" xmlns="" id="{A81524B8-8B58-B74D-83D4-384220E90223}"/>
              </a:ext>
            </a:extLst>
          </p:cNvPr>
          <p:cNvSpPr>
            <a:spLocks noGrp="1"/>
          </p:cNvSpPr>
          <p:nvPr>
            <p:ph type="pic" sz="quarter" idx="53" hasCustomPrompt="1"/>
          </p:nvPr>
        </p:nvSpPr>
        <p:spPr>
          <a:xfrm>
            <a:off x="872836" y="0"/>
            <a:ext cx="2705294" cy="1950771"/>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6" name="Заголовок 1">
            <a:extLst>
              <a:ext uri="{FF2B5EF4-FFF2-40B4-BE49-F238E27FC236}">
                <a16:creationId xmlns:a16="http://schemas.microsoft.com/office/drawing/2014/main" xmlns="" id="{E7B358C7-F007-A54C-BB4D-62A0031FF78B}"/>
              </a:ext>
            </a:extLst>
          </p:cNvPr>
          <p:cNvSpPr>
            <a:spLocks noGrp="1"/>
          </p:cNvSpPr>
          <p:nvPr>
            <p:ph type="title" hasCustomPrompt="1"/>
          </p:nvPr>
        </p:nvSpPr>
        <p:spPr>
          <a:xfrm>
            <a:off x="7010400" y="837008"/>
            <a:ext cx="4169229" cy="2374278"/>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lgn="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27" name="Текст 3">
            <a:extLst>
              <a:ext uri="{FF2B5EF4-FFF2-40B4-BE49-F238E27FC236}">
                <a16:creationId xmlns:a16="http://schemas.microsoft.com/office/drawing/2014/main" xmlns="" id="{543123E8-B34E-C345-8157-2524D5BEBBBE}"/>
              </a:ext>
            </a:extLst>
          </p:cNvPr>
          <p:cNvSpPr>
            <a:spLocks noGrp="1"/>
          </p:cNvSpPr>
          <p:nvPr>
            <p:ph type="body" sz="quarter" idx="21" hasCustomPrompt="1"/>
          </p:nvPr>
        </p:nvSpPr>
        <p:spPr>
          <a:xfrm>
            <a:off x="7010400" y="3570515"/>
            <a:ext cx="4169229" cy="2569028"/>
          </a:xfrm>
          <a:prstGeom prst="rect">
            <a:avLst/>
          </a:prstGeom>
        </p:spPr>
        <p:txBody>
          <a:bodyPr/>
          <a:lstStyle>
            <a:lvl1pPr algn="r">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2100625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1654850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_Main">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xmlns="" id="{A931F329-7591-F64F-A7EF-7FF069159206}"/>
              </a:ext>
            </a:extLst>
          </p:cNvPr>
          <p:cNvSpPr>
            <a:spLocks noGrp="1"/>
          </p:cNvSpPr>
          <p:nvPr>
            <p:ph type="pic" sz="quarter" idx="43"/>
          </p:nvPr>
        </p:nvSpPr>
        <p:spPr>
          <a:xfrm>
            <a:off x="795646" y="2671948"/>
            <a:ext cx="2462151" cy="3538846"/>
          </a:xfrm>
          <a:custGeom>
            <a:avLst/>
            <a:gdLst>
              <a:gd name="connsiteX0" fmla="*/ 0 w 2462151"/>
              <a:gd name="connsiteY0" fmla="*/ 0 h 3538846"/>
              <a:gd name="connsiteX1" fmla="*/ 2462151 w 2462151"/>
              <a:gd name="connsiteY1" fmla="*/ 0 h 3538846"/>
              <a:gd name="connsiteX2" fmla="*/ 2462151 w 2462151"/>
              <a:gd name="connsiteY2" fmla="*/ 3538846 h 3538846"/>
              <a:gd name="connsiteX3" fmla="*/ 0 w 2462151"/>
              <a:gd name="connsiteY3" fmla="*/ 3538846 h 3538846"/>
            </a:gdLst>
            <a:ahLst/>
            <a:cxnLst>
              <a:cxn ang="0">
                <a:pos x="connsiteX0" y="connsiteY0"/>
              </a:cxn>
              <a:cxn ang="0">
                <a:pos x="connsiteX1" y="connsiteY1"/>
              </a:cxn>
              <a:cxn ang="0">
                <a:pos x="connsiteX2" y="connsiteY2"/>
              </a:cxn>
              <a:cxn ang="0">
                <a:pos x="connsiteX3" y="connsiteY3"/>
              </a:cxn>
            </a:cxnLst>
            <a:rect l="l" t="t" r="r" b="b"/>
            <a:pathLst>
              <a:path w="2462151" h="3538846">
                <a:moveTo>
                  <a:pt x="0" y="0"/>
                </a:moveTo>
                <a:lnTo>
                  <a:pt x="2462151" y="0"/>
                </a:lnTo>
                <a:lnTo>
                  <a:pt x="2462151" y="3538846"/>
                </a:lnTo>
                <a:lnTo>
                  <a:pt x="0" y="3538846"/>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atin typeface="Open Sans" panose="020B0606030504020204" pitchFamily="34" charset="0"/>
                <a:ea typeface="Open Sans" panose="020B0606030504020204" pitchFamily="34" charset="0"/>
                <a:cs typeface="Open Sans" panose="020B0606030504020204" pitchFamily="34" charset="0"/>
              </a:defRPr>
            </a:lvl1pPr>
          </a:lstStyle>
          <a:p>
            <a:pPr lvl="0" algn="ctr"/>
            <a:endParaRPr lang="ru-RU" dirty="0"/>
          </a:p>
        </p:txBody>
      </p:sp>
      <p:sp>
        <p:nvSpPr>
          <p:cNvPr id="20" name="Рисунок 19">
            <a:extLst>
              <a:ext uri="{FF2B5EF4-FFF2-40B4-BE49-F238E27FC236}">
                <a16:creationId xmlns:a16="http://schemas.microsoft.com/office/drawing/2014/main" xmlns="" id="{6F88CFF1-AB11-C247-805E-73CE6301BD64}"/>
              </a:ext>
            </a:extLst>
          </p:cNvPr>
          <p:cNvSpPr>
            <a:spLocks noGrp="1"/>
          </p:cNvSpPr>
          <p:nvPr>
            <p:ph type="pic" sz="quarter" idx="45"/>
          </p:nvPr>
        </p:nvSpPr>
        <p:spPr>
          <a:xfrm>
            <a:off x="6271490" y="2671948"/>
            <a:ext cx="2462151" cy="3538846"/>
          </a:xfrm>
          <a:custGeom>
            <a:avLst/>
            <a:gdLst>
              <a:gd name="connsiteX0" fmla="*/ 0 w 2462151"/>
              <a:gd name="connsiteY0" fmla="*/ 0 h 3538846"/>
              <a:gd name="connsiteX1" fmla="*/ 2462151 w 2462151"/>
              <a:gd name="connsiteY1" fmla="*/ 0 h 3538846"/>
              <a:gd name="connsiteX2" fmla="*/ 2462151 w 2462151"/>
              <a:gd name="connsiteY2" fmla="*/ 3538846 h 3538846"/>
              <a:gd name="connsiteX3" fmla="*/ 0 w 2462151"/>
              <a:gd name="connsiteY3" fmla="*/ 3538846 h 3538846"/>
            </a:gdLst>
            <a:ahLst/>
            <a:cxnLst>
              <a:cxn ang="0">
                <a:pos x="connsiteX0" y="connsiteY0"/>
              </a:cxn>
              <a:cxn ang="0">
                <a:pos x="connsiteX1" y="connsiteY1"/>
              </a:cxn>
              <a:cxn ang="0">
                <a:pos x="connsiteX2" y="connsiteY2"/>
              </a:cxn>
              <a:cxn ang="0">
                <a:pos x="connsiteX3" y="connsiteY3"/>
              </a:cxn>
            </a:cxnLst>
            <a:rect l="l" t="t" r="r" b="b"/>
            <a:pathLst>
              <a:path w="2462151" h="3538846">
                <a:moveTo>
                  <a:pt x="0" y="0"/>
                </a:moveTo>
                <a:lnTo>
                  <a:pt x="2462151" y="0"/>
                </a:lnTo>
                <a:lnTo>
                  <a:pt x="2462151" y="3538846"/>
                </a:lnTo>
                <a:lnTo>
                  <a:pt x="0" y="3538846"/>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atin typeface="Open Sans" panose="020B0606030504020204" pitchFamily="34" charset="0"/>
                <a:ea typeface="Open Sans" panose="020B0606030504020204" pitchFamily="34" charset="0"/>
                <a:cs typeface="Open Sans" panose="020B0606030504020204" pitchFamily="34" charset="0"/>
              </a:defRPr>
            </a:lvl1pPr>
          </a:lstStyle>
          <a:p>
            <a:pPr lvl="0" algn="ctr"/>
            <a:endParaRPr lang="ru-RU" dirty="0"/>
          </a:p>
        </p:txBody>
      </p:sp>
      <p:sp>
        <p:nvSpPr>
          <p:cNvPr id="12" name="Текст 3">
            <a:extLst>
              <a:ext uri="{FF2B5EF4-FFF2-40B4-BE49-F238E27FC236}">
                <a16:creationId xmlns:a16="http://schemas.microsoft.com/office/drawing/2014/main" xmlns="" id="{6BD7F2CC-2DC6-EC47-9953-CD0A99C717B2}"/>
              </a:ext>
            </a:extLst>
          </p:cNvPr>
          <p:cNvSpPr>
            <a:spLocks noGrp="1"/>
          </p:cNvSpPr>
          <p:nvPr>
            <p:ph type="body" sz="quarter" idx="46" hasCustomPrompt="1"/>
          </p:nvPr>
        </p:nvSpPr>
        <p:spPr>
          <a:xfrm>
            <a:off x="3637079" y="2848809"/>
            <a:ext cx="2217456" cy="3224510"/>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13" name="Текст 3">
            <a:extLst>
              <a:ext uri="{FF2B5EF4-FFF2-40B4-BE49-F238E27FC236}">
                <a16:creationId xmlns:a16="http://schemas.microsoft.com/office/drawing/2014/main" xmlns="" id="{71D5DE21-0B19-E344-B127-1E58D5BA076A}"/>
              </a:ext>
            </a:extLst>
          </p:cNvPr>
          <p:cNvSpPr>
            <a:spLocks noGrp="1"/>
          </p:cNvSpPr>
          <p:nvPr>
            <p:ph type="body" sz="quarter" idx="47" hasCustomPrompt="1"/>
          </p:nvPr>
        </p:nvSpPr>
        <p:spPr>
          <a:xfrm>
            <a:off x="9085874" y="2848809"/>
            <a:ext cx="2217456" cy="3224510"/>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
        <p:nvSpPr>
          <p:cNvPr id="14" name="Заголовок 1">
            <a:extLst>
              <a:ext uri="{FF2B5EF4-FFF2-40B4-BE49-F238E27FC236}">
                <a16:creationId xmlns:a16="http://schemas.microsoft.com/office/drawing/2014/main" xmlns="" id="{50722D1D-56A7-FE41-BF03-4A38B9996BA3}"/>
              </a:ext>
            </a:extLst>
          </p:cNvPr>
          <p:cNvSpPr>
            <a:spLocks noGrp="1"/>
          </p:cNvSpPr>
          <p:nvPr>
            <p:ph type="title" hasCustomPrompt="1"/>
          </p:nvPr>
        </p:nvSpPr>
        <p:spPr>
          <a:xfrm>
            <a:off x="800856" y="695499"/>
            <a:ext cx="4783515" cy="1503416"/>
          </a:xfrm>
          <a:prstGeom prst="rect">
            <a:avLst/>
          </a:prstGeom>
          <a:effectLst>
            <a:outerShdw blurRad="368300" dist="177800" dir="5400000" algn="t" rotWithShape="0">
              <a:prstClr val="black">
                <a:alpha val="30000"/>
              </a:prstClr>
            </a:outerShdw>
          </a:effectLst>
        </p:spPr>
        <p:txBody>
          <a:bodyPr vert="horz" lIns="91440" tIns="45720" rIns="91440" bIns="45720" rtlCol="0" anchor="t">
            <a:noAutofit/>
          </a:bodyPr>
          <a:lstStyle>
            <a:lvl1pPr>
              <a:defRPr lang="ru-RU" sz="5400" b="1"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a:r>
              <a:rPr lang="en-US" dirty="0"/>
              <a:t>NAME OF YOUR SLIDE</a:t>
            </a:r>
            <a:endParaRPr lang="ru-RU" dirty="0"/>
          </a:p>
        </p:txBody>
      </p:sp>
      <p:sp>
        <p:nvSpPr>
          <p:cNvPr id="15" name="Текст 3">
            <a:extLst>
              <a:ext uri="{FF2B5EF4-FFF2-40B4-BE49-F238E27FC236}">
                <a16:creationId xmlns:a16="http://schemas.microsoft.com/office/drawing/2014/main" xmlns="" id="{4D983D11-72D3-1148-953F-1F7ED922F854}"/>
              </a:ext>
            </a:extLst>
          </p:cNvPr>
          <p:cNvSpPr>
            <a:spLocks noGrp="1"/>
          </p:cNvSpPr>
          <p:nvPr>
            <p:ph type="body" sz="quarter" idx="21" hasCustomPrompt="1"/>
          </p:nvPr>
        </p:nvSpPr>
        <p:spPr>
          <a:xfrm>
            <a:off x="5758543" y="695499"/>
            <a:ext cx="5725886" cy="1492530"/>
          </a:xfrm>
          <a:prstGeom prst="rect">
            <a:avLst/>
          </a:prstGeom>
        </p:spPr>
        <p:txBody>
          <a:bodyPr/>
          <a:lstStyle>
            <a:lvl1pPr algn="l">
              <a:lnSpc>
                <a:spcPct val="120000"/>
              </a:lnSpc>
              <a:spcBef>
                <a:spcPts val="636"/>
              </a:spcBef>
              <a:defRPr lang="en-US" sz="1400" b="0" i="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214834984"/>
      </p:ext>
    </p:extLst>
  </p:cSld>
  <p:clrMapOvr>
    <a:masterClrMapping/>
  </p:clrMapOvr>
  <p:extLst>
    <p:ext uri="{DCECCB84-F9BA-43D5-87BE-67443E8EF086}">
      <p15:sldGuideLst xmlns:p15="http://schemas.microsoft.com/office/powerpoint/2012/main">
        <p15:guide id="1" pos="7681">
          <p15:clr>
            <a:srgbClr val="FBAE40"/>
          </p15:clr>
        </p15:guide>
        <p15:guide id="2" orient="horz" pos="4320">
          <p15:clr>
            <a:srgbClr val="FBAE40"/>
          </p15:clr>
        </p15:guide>
        <p15:guide id="3" pos="3825">
          <p15:clr>
            <a:srgbClr val="FBAE40"/>
          </p15:clr>
        </p15:guide>
        <p15:guide id="4" pos="11537">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s-E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3226136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10180952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1248"/>
            <a:ext cx="10515600" cy="2852737"/>
          </a:xfrm>
        </p:spPr>
        <p:txBody>
          <a:bodyPr anchor="b"/>
          <a:lstStyle>
            <a:lvl1pPr>
              <a:defRPr sz="4500"/>
            </a:lvl1pPr>
          </a:lstStyle>
          <a:p>
            <a:r>
              <a:rPr lang="en-US"/>
              <a:t>Click to edit Master title style</a:t>
            </a:r>
            <a:endParaRPr lang="es-ES"/>
          </a:p>
        </p:txBody>
      </p:sp>
      <p:sp>
        <p:nvSpPr>
          <p:cNvPr id="3" name="Text Placeholder 2"/>
          <p:cNvSpPr>
            <a:spLocks noGrp="1"/>
          </p:cNvSpPr>
          <p:nvPr>
            <p:ph type="body" idx="1"/>
          </p:nvPr>
        </p:nvSpPr>
        <p:spPr>
          <a:xfrm>
            <a:off x="831851" y="459097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17927723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186036378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13078232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5683832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9632625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s-ES"/>
          </a:p>
        </p:txBody>
      </p:sp>
      <p:sp>
        <p:nvSpPr>
          <p:cNvPr id="3" name="Content Placeholder 2"/>
          <p:cNvSpPr>
            <a:spLocks noGrp="1"/>
          </p:cNvSpPr>
          <p:nvPr>
            <p:ph idx="1"/>
          </p:nvPr>
        </p:nvSpPr>
        <p:spPr>
          <a:xfrm>
            <a:off x="5183188" y="98893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7801276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s-ES"/>
          </a:p>
        </p:txBody>
      </p:sp>
      <p:sp>
        <p:nvSpPr>
          <p:cNvPr id="3" name="Picture Placeholder 2"/>
          <p:cNvSpPr>
            <a:spLocks noGrp="1"/>
          </p:cNvSpPr>
          <p:nvPr>
            <p:ph type="pic" idx="1"/>
          </p:nvPr>
        </p:nvSpPr>
        <p:spPr>
          <a:xfrm>
            <a:off x="5183188" y="988935"/>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34132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8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1853703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41793154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38286087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lvl1pPr>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25501050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2388"/>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20508694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56863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8863"/>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28468377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12399122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4676"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4676"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22330635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26091078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37145405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501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1790049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22696859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9209968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390450004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6601"/>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6601"/>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15573919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2217749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2388"/>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38469933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17041207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8863"/>
            <a:ext cx="10363200" cy="1362075"/>
          </a:xfrm>
        </p:spPr>
        <p:txBody>
          <a:bodyPr anchor="t"/>
          <a:lstStyle>
            <a:lvl1pPr algn="l">
              <a:defRPr sz="3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24712951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112155181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4676"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4676"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72027040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2638536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8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172162565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14165083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15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501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41526538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15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41596663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338248448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6601"/>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6601"/>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35226870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4539340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1138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7494"/>
            <a:ext cx="10972800" cy="1399032"/>
          </a:xfrm>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882808"/>
            <a:ext cx="10972800"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a:xfrm>
            <a:off x="6388100" y="6482586"/>
            <a:ext cx="2844800" cy="301625"/>
          </a:xfrm>
        </p:spPr>
        <p:txBody>
          <a:bodyPr/>
          <a:lstStyle>
            <a:lvl1pPr>
              <a:defRPr/>
            </a:lvl1pPr>
          </a:lstStyle>
          <a:p>
            <a:pPr>
              <a:defRPr/>
            </a:pPr>
            <a:endParaRPr lang="es-ES_tradnl">
              <a:solidFill>
                <a:prstClr val="white"/>
              </a:solidFill>
            </a:endParaRPr>
          </a:p>
        </p:txBody>
      </p:sp>
      <p:sp>
        <p:nvSpPr>
          <p:cNvPr id="5" name="4 Marcador de pie de página"/>
          <p:cNvSpPr>
            <a:spLocks noGrp="1"/>
          </p:cNvSpPr>
          <p:nvPr>
            <p:ph type="ftr" sz="quarter" idx="11"/>
          </p:nvPr>
        </p:nvSpPr>
        <p:spPr>
          <a:xfrm>
            <a:off x="609655" y="6484174"/>
            <a:ext cx="5679017" cy="300037"/>
          </a:xfrm>
        </p:spPr>
        <p:txBody>
          <a:bodyPr/>
          <a:lstStyle>
            <a:lvl1pPr>
              <a:defRPr/>
            </a:lvl1pPr>
          </a:lstStyle>
          <a:p>
            <a:pPr>
              <a:defRPr/>
            </a:pPr>
            <a:endParaRPr lang="es-ES_tradnl">
              <a:solidFill>
                <a:prstClr val="white"/>
              </a:solidFill>
            </a:endParaRPr>
          </a:p>
        </p:txBody>
      </p:sp>
      <p:sp>
        <p:nvSpPr>
          <p:cNvPr id="6" name="5 Marcador de número de diapositiva"/>
          <p:cNvSpPr>
            <a:spLocks noGrp="1"/>
          </p:cNvSpPr>
          <p:nvPr>
            <p:ph type="sldNum" sz="quarter" idx="12"/>
          </p:nvPr>
        </p:nvSpPr>
        <p:spPr/>
        <p:txBody>
          <a:bodyPr/>
          <a:lstStyle>
            <a:lvl1pPr>
              <a:defRPr/>
            </a:lvl1pPr>
          </a:lstStyle>
          <a:p>
            <a:fld id="{EC2DBD2E-F3AE-4F22-B428-1E93D805359A}"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7922145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9 Triángulo rectángulo"/>
          <p:cNvSpPr/>
          <p:nvPr/>
        </p:nvSpPr>
        <p:spPr>
          <a:xfrm flipV="1">
            <a:off x="8469" y="8761"/>
            <a:ext cx="12175067"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11 Triángulo isósceles"/>
          <p:cNvSpPr/>
          <p:nvPr/>
        </p:nvSpPr>
        <p:spPr>
          <a:xfrm rot="5400000" flipV="1">
            <a:off x="10386748" y="93932"/>
            <a:ext cx="1893888" cy="172508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cxnSp>
        <p:nvCxnSpPr>
          <p:cNvPr id="6" name="12 Conector recto"/>
          <p:cNvCxnSpPr/>
          <p:nvPr/>
        </p:nvCxnSpPr>
        <p:spPr>
          <a:xfrm rot="10800000">
            <a:off x="8625417" y="9525"/>
            <a:ext cx="3564467"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14 Conector recto"/>
          <p:cNvCxnSpPr/>
          <p:nvPr/>
        </p:nvCxnSpPr>
        <p:spPr>
          <a:xfrm flipV="1">
            <a:off x="0" y="6350"/>
            <a:ext cx="1218353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508000" y="271466"/>
            <a:ext cx="9652000" cy="1362075"/>
          </a:xfrm>
        </p:spPr>
        <p:txBody>
          <a:bodyPr/>
          <a:lstStyle>
            <a:lvl1pPr marL="0" algn="l">
              <a:buNone/>
              <a:defRPr sz="3600" b="1" cap="none" baseline="0"/>
            </a:lvl1pPr>
          </a:lstStyle>
          <a:p>
            <a:r>
              <a:rPr lang="es-ES"/>
              <a:t>Haga clic para modificar el estilo de título del patrón</a:t>
            </a:r>
            <a:endParaRPr lang="en-US"/>
          </a:p>
        </p:txBody>
      </p:sp>
      <p:sp>
        <p:nvSpPr>
          <p:cNvPr id="3" name="2 Marcador de texto"/>
          <p:cNvSpPr>
            <a:spLocks noGrp="1"/>
          </p:cNvSpPr>
          <p:nvPr>
            <p:ph type="body" idx="1"/>
          </p:nvPr>
        </p:nvSpPr>
        <p:spPr>
          <a:xfrm>
            <a:off x="508000" y="1633536"/>
            <a:ext cx="51816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8" name="3 Marcador de fecha"/>
          <p:cNvSpPr>
            <a:spLocks noGrp="1"/>
          </p:cNvSpPr>
          <p:nvPr>
            <p:ph type="dt" sz="half" idx="10"/>
          </p:nvPr>
        </p:nvSpPr>
        <p:spPr>
          <a:xfrm>
            <a:off x="9275233" y="6477000"/>
            <a:ext cx="2844800" cy="304800"/>
          </a:xfrm>
        </p:spPr>
        <p:txBody>
          <a:bodyPr/>
          <a:lstStyle>
            <a:lvl1pPr>
              <a:defRPr/>
            </a:lvl1pPr>
          </a:lstStyle>
          <a:p>
            <a:pPr>
              <a:defRPr/>
            </a:pPr>
            <a:endParaRPr lang="es-ES_tradnl">
              <a:solidFill>
                <a:prstClr val="white"/>
              </a:solidFill>
            </a:endParaRPr>
          </a:p>
        </p:txBody>
      </p:sp>
      <p:sp>
        <p:nvSpPr>
          <p:cNvPr id="9" name="4 Marcador de pie de página"/>
          <p:cNvSpPr>
            <a:spLocks noGrp="1"/>
          </p:cNvSpPr>
          <p:nvPr>
            <p:ph type="ftr" sz="quarter" idx="11"/>
          </p:nvPr>
        </p:nvSpPr>
        <p:spPr>
          <a:xfrm>
            <a:off x="3492500" y="6484174"/>
            <a:ext cx="5681133" cy="300037"/>
          </a:xfrm>
        </p:spPr>
        <p:txBody>
          <a:bodyPr/>
          <a:lstStyle>
            <a:lvl1pPr>
              <a:defRPr/>
            </a:lvl1pPr>
          </a:lstStyle>
          <a:p>
            <a:pPr>
              <a:defRPr/>
            </a:pPr>
            <a:endParaRPr lang="es-ES_tradnl">
              <a:solidFill>
                <a:prstClr val="white"/>
              </a:solidFill>
            </a:endParaRPr>
          </a:p>
        </p:txBody>
      </p:sp>
      <p:sp>
        <p:nvSpPr>
          <p:cNvPr id="10" name="5 Marcador de número de diapositiva"/>
          <p:cNvSpPr>
            <a:spLocks noGrp="1"/>
          </p:cNvSpPr>
          <p:nvPr>
            <p:ph type="sldNum" sz="quarter" idx="12"/>
          </p:nvPr>
        </p:nvSpPr>
        <p:spPr>
          <a:xfrm>
            <a:off x="11268625" y="809625"/>
            <a:ext cx="670983" cy="300038"/>
          </a:xfrm>
        </p:spPr>
        <p:txBody>
          <a:bodyPr/>
          <a:lstStyle>
            <a:lvl1pPr>
              <a:defRPr/>
            </a:lvl1pPr>
          </a:lstStyle>
          <a:p>
            <a:fld id="{4D797B3E-E565-415C-8289-4DE3EA58E204}"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24226075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_tradnl">
              <a:solidFill>
                <a:prstClr val="white"/>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ES_tradnl">
              <a:solidFill>
                <a:prstClr val="white"/>
              </a:solidFill>
            </a:endParaRPr>
          </a:p>
        </p:txBody>
      </p:sp>
      <p:sp>
        <p:nvSpPr>
          <p:cNvPr id="7" name="22 Marcador de número de diapositiva"/>
          <p:cNvSpPr>
            <a:spLocks noGrp="1"/>
          </p:cNvSpPr>
          <p:nvPr>
            <p:ph type="sldNum" sz="quarter" idx="12"/>
          </p:nvPr>
        </p:nvSpPr>
        <p:spPr/>
        <p:txBody>
          <a:bodyPr/>
          <a:lstStyle>
            <a:lvl1pPr>
              <a:defRPr/>
            </a:lvl1pPr>
          </a:lstStyle>
          <a:p>
            <a:fld id="{5EE2FE27-D43A-49FF-BAAC-E345F2224C94}"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919315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36493991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1820009"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4" name="3 Marcador de texto"/>
          <p:cNvSpPr>
            <a:spLocks noGrp="1"/>
          </p:cNvSpPr>
          <p:nvPr>
            <p:ph type="body" sz="half" idx="3"/>
          </p:nvPr>
        </p:nvSpPr>
        <p:spPr>
          <a:xfrm>
            <a:off x="1820009"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5" name="4 Marcador de contenido"/>
          <p:cNvSpPr>
            <a:spLocks noGrp="1"/>
          </p:cNvSpPr>
          <p:nvPr>
            <p:ph sz="quarter" idx="2"/>
          </p:nvPr>
        </p:nvSpPr>
        <p:spPr>
          <a:xfrm>
            <a:off x="2696307"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contenido"/>
          <p:cNvSpPr>
            <a:spLocks noGrp="1"/>
          </p:cNvSpPr>
          <p:nvPr>
            <p:ph sz="quarter" idx="4"/>
          </p:nvPr>
        </p:nvSpPr>
        <p:spPr>
          <a:xfrm>
            <a:off x="2696307" y="3427124"/>
            <a:ext cx="9144000" cy="3017520"/>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a:xfrm>
            <a:off x="6388160" y="6484174"/>
            <a:ext cx="2840567" cy="301625"/>
          </a:xfrm>
        </p:spPr>
        <p:txBody>
          <a:bodyPr/>
          <a:lstStyle>
            <a:lvl1pPr>
              <a:defRPr/>
            </a:lvl1pPr>
          </a:lstStyle>
          <a:p>
            <a:pPr>
              <a:defRPr/>
            </a:pPr>
            <a:endParaRPr lang="es-ES_tradnl">
              <a:solidFill>
                <a:prstClr val="white"/>
              </a:solidFill>
            </a:endParaRPr>
          </a:p>
        </p:txBody>
      </p:sp>
      <p:sp>
        <p:nvSpPr>
          <p:cNvPr id="8" name="7 Marcador de pie de página"/>
          <p:cNvSpPr>
            <a:spLocks noGrp="1"/>
          </p:cNvSpPr>
          <p:nvPr>
            <p:ph type="ftr" sz="quarter" idx="11"/>
          </p:nvPr>
        </p:nvSpPr>
        <p:spPr>
          <a:xfrm>
            <a:off x="609600" y="6484174"/>
            <a:ext cx="5681133" cy="301625"/>
          </a:xfrm>
        </p:spPr>
        <p:txBody>
          <a:bodyPr/>
          <a:lstStyle>
            <a:lvl1pPr>
              <a:defRPr/>
            </a:lvl1pPr>
          </a:lstStyle>
          <a:p>
            <a:pPr>
              <a:defRPr/>
            </a:pPr>
            <a:endParaRPr lang="es-ES_tradnl">
              <a:solidFill>
                <a:prstClr val="white"/>
              </a:solidFill>
            </a:endParaRPr>
          </a:p>
        </p:txBody>
      </p:sp>
      <p:sp>
        <p:nvSpPr>
          <p:cNvPr id="9" name="8 Marcador de número de diapositiva"/>
          <p:cNvSpPr>
            <a:spLocks noGrp="1"/>
          </p:cNvSpPr>
          <p:nvPr>
            <p:ph type="sldNum" sz="quarter" idx="12"/>
          </p:nvPr>
        </p:nvSpPr>
        <p:spPr>
          <a:xfrm>
            <a:off x="10121391" y="6485761"/>
            <a:ext cx="670983" cy="301625"/>
          </a:xfrm>
        </p:spPr>
        <p:txBody>
          <a:bodyPr/>
          <a:lstStyle>
            <a:lvl1pPr>
              <a:defRPr/>
            </a:lvl1pPr>
          </a:lstStyle>
          <a:p>
            <a:fld id="{BAB7AAA1-F4A8-4D3D-9999-B4EF5C072C2E}"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9359310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lang="es-ES"/>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endParaRPr lang="es-ES_tradnl">
              <a:solidFill>
                <a:prstClr val="white"/>
              </a:solidFill>
            </a:endParaRPr>
          </a:p>
        </p:txBody>
      </p:sp>
      <p:sp>
        <p:nvSpPr>
          <p:cNvPr id="4" name="2 Marcador de pie de página"/>
          <p:cNvSpPr>
            <a:spLocks noGrp="1"/>
          </p:cNvSpPr>
          <p:nvPr>
            <p:ph type="ftr" sz="quarter" idx="11"/>
          </p:nvPr>
        </p:nvSpPr>
        <p:spPr/>
        <p:txBody>
          <a:bodyPr/>
          <a:lstStyle>
            <a:lvl1pPr>
              <a:defRPr/>
            </a:lvl1pPr>
          </a:lstStyle>
          <a:p>
            <a:pPr>
              <a:defRPr/>
            </a:pPr>
            <a:endParaRPr lang="es-ES_tradnl">
              <a:solidFill>
                <a:prstClr val="white"/>
              </a:solidFill>
            </a:endParaRPr>
          </a:p>
        </p:txBody>
      </p:sp>
      <p:sp>
        <p:nvSpPr>
          <p:cNvPr id="5" name="22 Marcador de número de diapositiva"/>
          <p:cNvSpPr>
            <a:spLocks noGrp="1"/>
          </p:cNvSpPr>
          <p:nvPr>
            <p:ph type="sldNum" sz="quarter" idx="12"/>
          </p:nvPr>
        </p:nvSpPr>
        <p:spPr/>
        <p:txBody>
          <a:bodyPr/>
          <a:lstStyle>
            <a:lvl1pPr>
              <a:defRPr/>
            </a:lvl1pPr>
          </a:lstStyle>
          <a:p>
            <a:fld id="{F3C26B27-13B2-46F0-872E-44FCD394917E}"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8202104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endParaRPr lang="es-ES_tradnl">
              <a:solidFill>
                <a:prstClr val="white"/>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s-ES_tradnl">
              <a:solidFill>
                <a:prstClr val="white"/>
              </a:solidFill>
            </a:endParaRPr>
          </a:p>
        </p:txBody>
      </p:sp>
      <p:sp>
        <p:nvSpPr>
          <p:cNvPr id="4" name="22 Marcador de número de diapositiva"/>
          <p:cNvSpPr>
            <a:spLocks noGrp="1"/>
          </p:cNvSpPr>
          <p:nvPr>
            <p:ph type="sldNum" sz="quarter" idx="12"/>
          </p:nvPr>
        </p:nvSpPr>
        <p:spPr/>
        <p:txBody>
          <a:bodyPr/>
          <a:lstStyle>
            <a:lvl1pPr>
              <a:defRPr/>
            </a:lvl1pPr>
          </a:lstStyle>
          <a:p>
            <a:fld id="{297662F6-A0B2-401E-B044-2D42D2A12C2F}"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6357795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lang="es-ES"/>
              <a:t>Haga clic para modificar el estilo de título del patrón</a:t>
            </a:r>
            <a:endParaRPr lang="en-US"/>
          </a:p>
        </p:txBody>
      </p:sp>
      <p:sp>
        <p:nvSpPr>
          <p:cNvPr id="3" name="2 Marcador de texto"/>
          <p:cNvSpPr>
            <a:spLocks noGrp="1"/>
          </p:cNvSpPr>
          <p:nvPr>
            <p:ph type="body" idx="2"/>
          </p:nvPr>
        </p:nvSpPr>
        <p:spPr>
          <a:xfrm>
            <a:off x="1514475" y="367664"/>
            <a:ext cx="32512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s-ES"/>
              <a:t>Haga clic para modificar el estilo de texto del patrón</a:t>
            </a:r>
          </a:p>
        </p:txBody>
      </p:sp>
      <p:sp>
        <p:nvSpPr>
          <p:cNvPr id="4" name="3 Marcador de contenido"/>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a:xfrm>
            <a:off x="8371417" y="6558786"/>
            <a:ext cx="2844800" cy="301625"/>
          </a:xfrm>
        </p:spPr>
        <p:txBody>
          <a:bodyPr/>
          <a:lstStyle>
            <a:lvl1pPr>
              <a:defRPr sz="900"/>
            </a:lvl1pPr>
          </a:lstStyle>
          <a:p>
            <a:pPr>
              <a:defRPr/>
            </a:pPr>
            <a:endParaRPr lang="es-ES_tradnl">
              <a:solidFill>
                <a:prstClr val="white"/>
              </a:solidFill>
            </a:endParaRPr>
          </a:p>
        </p:txBody>
      </p:sp>
      <p:sp>
        <p:nvSpPr>
          <p:cNvPr id="6" name="5 Marcador de pie de página"/>
          <p:cNvSpPr>
            <a:spLocks noGrp="1"/>
          </p:cNvSpPr>
          <p:nvPr>
            <p:ph type="ftr" sz="quarter" idx="11"/>
          </p:nvPr>
        </p:nvSpPr>
        <p:spPr>
          <a:xfrm>
            <a:off x="1513417" y="6558786"/>
            <a:ext cx="6858000" cy="301625"/>
          </a:xfrm>
        </p:spPr>
        <p:txBody>
          <a:bodyPr/>
          <a:lstStyle>
            <a:lvl1pPr>
              <a:defRPr sz="900"/>
            </a:lvl1pPr>
          </a:lstStyle>
          <a:p>
            <a:pPr>
              <a:defRPr/>
            </a:pPr>
            <a:endParaRPr lang="es-ES_tradnl">
              <a:solidFill>
                <a:prstClr val="white"/>
              </a:solidFill>
            </a:endParaRPr>
          </a:p>
        </p:txBody>
      </p:sp>
      <p:sp>
        <p:nvSpPr>
          <p:cNvPr id="7" name="6 Marcador de número de diapositiva"/>
          <p:cNvSpPr>
            <a:spLocks noGrp="1"/>
          </p:cNvSpPr>
          <p:nvPr>
            <p:ph type="sldNum" sz="quarter" idx="12"/>
          </p:nvPr>
        </p:nvSpPr>
        <p:spPr>
          <a:xfrm>
            <a:off x="11214100" y="6558786"/>
            <a:ext cx="670984" cy="301625"/>
          </a:xfrm>
        </p:spPr>
        <p:txBody>
          <a:bodyPr/>
          <a:lstStyle>
            <a:lvl1pPr>
              <a:defRPr sz="900"/>
            </a:lvl1pPr>
          </a:lstStyle>
          <a:p>
            <a:fld id="{53F8370B-85C4-4B9B-ADEE-2618EAEC630E}"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2546785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92608" y="150896"/>
            <a:ext cx="1219200" cy="6400800"/>
          </a:xfrm>
        </p:spPr>
        <p:txBody>
          <a:bodyPr vert="vert270" anchor="b"/>
          <a:lstStyle>
            <a:lvl1pPr marL="0" algn="l">
              <a:buNone/>
              <a:defRPr sz="3000" b="0" cap="all" baseline="0"/>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517649" y="373966"/>
            <a:ext cx="9777984" cy="5486400"/>
          </a:xfrm>
          <a:solidFill>
            <a:schemeClr val="bg2">
              <a:shade val="50000"/>
            </a:schemeClr>
          </a:solidFill>
        </p:spPr>
        <p:txBody>
          <a:bodyPr>
            <a:normAutofit/>
          </a:bodyPr>
          <a:lstStyle>
            <a:lvl1pPr marL="0" indent="0">
              <a:buNone/>
              <a:defRPr sz="3200"/>
            </a:lvl1pPr>
          </a:lstStyle>
          <a:p>
            <a:pPr lvl="0"/>
            <a:r>
              <a:rPr lang="es-ES" noProof="0"/>
              <a:t>Haga clic en el icono para agregar una imagen</a:t>
            </a:r>
            <a:endParaRPr lang="en-US" noProof="0" dirty="0"/>
          </a:p>
        </p:txBody>
      </p:sp>
      <p:sp>
        <p:nvSpPr>
          <p:cNvPr id="4" name="3 Marcador de texto"/>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s-ES"/>
              <a:t>Haga clic para modificar el estilo de texto del patrón</a:t>
            </a:r>
          </a:p>
        </p:txBody>
      </p:sp>
      <p:sp>
        <p:nvSpPr>
          <p:cNvPr id="5" name="4 Marcador de fecha"/>
          <p:cNvSpPr>
            <a:spLocks noGrp="1"/>
          </p:cNvSpPr>
          <p:nvPr>
            <p:ph type="dt" sz="half" idx="10"/>
          </p:nvPr>
        </p:nvSpPr>
        <p:spPr>
          <a:xfrm>
            <a:off x="8144933" y="6558786"/>
            <a:ext cx="2802467" cy="301625"/>
          </a:xfrm>
        </p:spPr>
        <p:txBody>
          <a:bodyPr/>
          <a:lstStyle>
            <a:lvl1pPr>
              <a:defRPr sz="900"/>
            </a:lvl1pPr>
          </a:lstStyle>
          <a:p>
            <a:pPr>
              <a:defRPr/>
            </a:pPr>
            <a:endParaRPr lang="es-ES_tradnl">
              <a:solidFill>
                <a:prstClr val="white"/>
              </a:solidFill>
            </a:endParaRPr>
          </a:p>
        </p:txBody>
      </p:sp>
      <p:sp>
        <p:nvSpPr>
          <p:cNvPr id="6" name="5 Marcador de pie de página"/>
          <p:cNvSpPr>
            <a:spLocks noGrp="1"/>
          </p:cNvSpPr>
          <p:nvPr>
            <p:ph type="ftr" sz="quarter" idx="11"/>
          </p:nvPr>
        </p:nvSpPr>
        <p:spPr>
          <a:xfrm>
            <a:off x="1561592" y="6560374"/>
            <a:ext cx="6597649" cy="301625"/>
          </a:xfrm>
        </p:spPr>
        <p:txBody>
          <a:bodyPr/>
          <a:lstStyle>
            <a:lvl1pPr>
              <a:defRPr sz="900"/>
            </a:lvl1pPr>
          </a:lstStyle>
          <a:p>
            <a:pPr>
              <a:defRPr/>
            </a:pPr>
            <a:endParaRPr lang="es-ES_tradnl">
              <a:solidFill>
                <a:prstClr val="white"/>
              </a:solidFill>
            </a:endParaRPr>
          </a:p>
        </p:txBody>
      </p:sp>
      <p:sp>
        <p:nvSpPr>
          <p:cNvPr id="7" name="6 Marcador de número de diapositiva"/>
          <p:cNvSpPr>
            <a:spLocks noGrp="1"/>
          </p:cNvSpPr>
          <p:nvPr>
            <p:ph type="sldNum" sz="quarter" idx="12"/>
          </p:nvPr>
        </p:nvSpPr>
        <p:spPr>
          <a:xfrm>
            <a:off x="10957474" y="6558786"/>
            <a:ext cx="488951" cy="301625"/>
          </a:xfrm>
        </p:spPr>
        <p:txBody>
          <a:bodyPr/>
          <a:lstStyle>
            <a:lvl1pPr>
              <a:defRPr sz="900"/>
            </a:lvl1pPr>
          </a:lstStyle>
          <a:p>
            <a:fld id="{D3D9A1E5-724F-41DA-8C4C-0DE156F7D1F5}"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28161393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_tradnl">
              <a:solidFill>
                <a:prstClr val="white"/>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_tradnl">
              <a:solidFill>
                <a:prstClr val="white"/>
              </a:solidFill>
            </a:endParaRPr>
          </a:p>
        </p:txBody>
      </p:sp>
      <p:sp>
        <p:nvSpPr>
          <p:cNvPr id="6" name="22 Marcador de número de diapositiva"/>
          <p:cNvSpPr>
            <a:spLocks noGrp="1"/>
          </p:cNvSpPr>
          <p:nvPr>
            <p:ph type="sldNum" sz="quarter" idx="12"/>
          </p:nvPr>
        </p:nvSpPr>
        <p:spPr/>
        <p:txBody>
          <a:bodyPr/>
          <a:lstStyle>
            <a:lvl1pPr>
              <a:defRPr/>
            </a:lvl1pPr>
          </a:lstStyle>
          <a:p>
            <a:fld id="{64E1ECF5-B10E-47B0-A655-5C500A337360}"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31255194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042400" y="381000"/>
            <a:ext cx="2540000" cy="548640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381000"/>
            <a:ext cx="83312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_tradnl">
              <a:solidFill>
                <a:prstClr val="white"/>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S_tradnl">
              <a:solidFill>
                <a:prstClr val="white"/>
              </a:solidFill>
            </a:endParaRPr>
          </a:p>
        </p:txBody>
      </p:sp>
      <p:sp>
        <p:nvSpPr>
          <p:cNvPr id="6" name="22 Marcador de número de diapositiva"/>
          <p:cNvSpPr>
            <a:spLocks noGrp="1"/>
          </p:cNvSpPr>
          <p:nvPr>
            <p:ph type="sldNum" sz="quarter" idx="12"/>
          </p:nvPr>
        </p:nvSpPr>
        <p:spPr/>
        <p:txBody>
          <a:bodyPr/>
          <a:lstStyle>
            <a:lvl1pPr>
              <a:defRPr/>
            </a:lvl1pPr>
          </a:lstStyle>
          <a:p>
            <a:fld id="{9D3C737B-0A71-4496-8FED-4B4AA6D0B351}" type="slidenum">
              <a:rPr lang="es-ES_tradnl" altLang="es-ES">
                <a:solidFill>
                  <a:prstClr val="white"/>
                </a:solidFill>
              </a:rPr>
              <a:pPr/>
              <a:t>‹#›</a:t>
            </a:fld>
            <a:endParaRPr lang="es-ES_tradnl" altLang="es-ES">
              <a:solidFill>
                <a:prstClr val="white"/>
              </a:solidFill>
            </a:endParaRPr>
          </a:p>
        </p:txBody>
      </p:sp>
    </p:spTree>
    <p:extLst>
      <p:ext uri="{BB962C8B-B14F-4D97-AF65-F5344CB8AC3E}">
        <p14:creationId xmlns:p14="http://schemas.microsoft.com/office/powerpoint/2010/main" val="119148957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n-US"/>
          </a:p>
        </p:txBody>
      </p:sp>
      <p:sp>
        <p:nvSpPr>
          <p:cNvPr id="3" name="2 Marcador de tabla"/>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s-ES">
              <a:solidFill>
                <a:prstClr val="white"/>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prstClr val="white"/>
              </a:solidFill>
            </a:endParaRPr>
          </a:p>
        </p:txBody>
      </p:sp>
      <p:sp>
        <p:nvSpPr>
          <p:cNvPr id="6" name="Rectangle 6"/>
          <p:cNvSpPr>
            <a:spLocks noGrp="1" noChangeArrowheads="1"/>
          </p:cNvSpPr>
          <p:nvPr>
            <p:ph type="sldNum" sz="quarter" idx="12"/>
          </p:nvPr>
        </p:nvSpPr>
        <p:spPr/>
        <p:txBody>
          <a:bodyPr/>
          <a:lstStyle>
            <a:lvl1pPr>
              <a:defRPr/>
            </a:lvl1pPr>
          </a:lstStyle>
          <a:p>
            <a:fld id="{34842FA7-0723-4E5F-BE61-511BD085E5AE}" type="slidenum">
              <a:rPr lang="es-ES" altLang="es-ES">
                <a:solidFill>
                  <a:prstClr val="white"/>
                </a:solidFill>
              </a:rPr>
              <a:pPr/>
              <a:t>‹#›</a:t>
            </a:fld>
            <a:endParaRPr lang="es-ES" altLang="es-ES">
              <a:solidFill>
                <a:prstClr val="white"/>
              </a:solidFill>
            </a:endParaRPr>
          </a:p>
        </p:txBody>
      </p:sp>
    </p:spTree>
    <p:extLst>
      <p:ext uri="{BB962C8B-B14F-4D97-AF65-F5344CB8AC3E}">
        <p14:creationId xmlns:p14="http://schemas.microsoft.com/office/powerpoint/2010/main" val="33731622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76"/>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D62A9B83-8EC7-4873-AFAF-3F3E802627AC}"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D5CAA1A-54B1-458B-B3F4-2D3F242FCD57}" type="slidenum">
              <a:rPr lang="en-US"/>
              <a:pPr>
                <a:defRPr/>
              </a:pPr>
              <a:t>‹#›</a:t>
            </a:fld>
            <a:endParaRPr lang="en-US"/>
          </a:p>
        </p:txBody>
      </p:sp>
    </p:spTree>
    <p:extLst>
      <p:ext uri="{BB962C8B-B14F-4D97-AF65-F5344CB8AC3E}">
        <p14:creationId xmlns:p14="http://schemas.microsoft.com/office/powerpoint/2010/main" val="20741764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C016C086-B5B0-4495-B685-584C067CAE9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8C46FCF-3FAE-4E0D-83FD-B83E1606D65E}" type="slidenum">
              <a:rPr lang="en-US"/>
              <a:pPr>
                <a:defRPr/>
              </a:pPr>
              <a:t>‹#›</a:t>
            </a:fld>
            <a:endParaRPr lang="en-US"/>
          </a:p>
        </p:txBody>
      </p:sp>
    </p:spTree>
    <p:extLst>
      <p:ext uri="{BB962C8B-B14F-4D97-AF65-F5344CB8AC3E}">
        <p14:creationId xmlns:p14="http://schemas.microsoft.com/office/powerpoint/2010/main" val="3749805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2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30578986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51"/>
            <a:ext cx="103632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E47316A-AFCD-43BA-8F08-8A9D1BE43916}"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8A77DB2-B71D-464D-A0E5-D0688531BF9B}" type="slidenum">
              <a:rPr lang="en-US"/>
              <a:pPr>
                <a:defRPr/>
              </a:pPr>
              <a:t>‹#›</a:t>
            </a:fld>
            <a:endParaRPr lang="en-US"/>
          </a:p>
        </p:txBody>
      </p:sp>
    </p:spTree>
    <p:extLst>
      <p:ext uri="{BB962C8B-B14F-4D97-AF65-F5344CB8AC3E}">
        <p14:creationId xmlns:p14="http://schemas.microsoft.com/office/powerpoint/2010/main" val="12438734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3 Marcador de fecha"/>
          <p:cNvSpPr>
            <a:spLocks noGrp="1"/>
          </p:cNvSpPr>
          <p:nvPr>
            <p:ph type="dt" sz="half" idx="10"/>
          </p:nvPr>
        </p:nvSpPr>
        <p:spPr/>
        <p:txBody>
          <a:bodyPr/>
          <a:lstStyle>
            <a:lvl1pPr>
              <a:defRPr/>
            </a:lvl1pPr>
          </a:lstStyle>
          <a:p>
            <a:pPr>
              <a:defRPr/>
            </a:pPr>
            <a:fld id="{1EA8C7E9-84E7-4ABD-AD1E-97CC60234FE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D4828A6-B79D-4B22-A6B4-29E600E7696C}" type="slidenum">
              <a:rPr lang="en-US"/>
              <a:pPr>
                <a:defRPr/>
              </a:pPr>
              <a:t>‹#›</a:t>
            </a:fld>
            <a:endParaRPr lang="en-US"/>
          </a:p>
        </p:txBody>
      </p:sp>
    </p:spTree>
    <p:extLst>
      <p:ext uri="{BB962C8B-B14F-4D97-AF65-F5344CB8AC3E}">
        <p14:creationId xmlns:p14="http://schemas.microsoft.com/office/powerpoint/2010/main" val="40187849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40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3 Marcador de fecha"/>
          <p:cNvSpPr>
            <a:spLocks noGrp="1"/>
          </p:cNvSpPr>
          <p:nvPr>
            <p:ph type="dt" sz="half" idx="10"/>
          </p:nvPr>
        </p:nvSpPr>
        <p:spPr/>
        <p:txBody>
          <a:bodyPr/>
          <a:lstStyle>
            <a:lvl1pPr>
              <a:defRPr/>
            </a:lvl1pPr>
          </a:lstStyle>
          <a:p>
            <a:pPr>
              <a:defRPr/>
            </a:pPr>
            <a:fld id="{03216536-24FE-4CEE-8BA7-DD9D22E5E146}"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A195AEFD-6EAB-4B93-B7C9-FA3E8E941B66}" type="slidenum">
              <a:rPr lang="en-US"/>
              <a:pPr>
                <a:defRPr/>
              </a:pPr>
              <a:t>‹#›</a:t>
            </a:fld>
            <a:endParaRPr lang="en-US"/>
          </a:p>
        </p:txBody>
      </p:sp>
    </p:spTree>
    <p:extLst>
      <p:ext uri="{BB962C8B-B14F-4D97-AF65-F5344CB8AC3E}">
        <p14:creationId xmlns:p14="http://schemas.microsoft.com/office/powerpoint/2010/main" val="42180081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B9B0D016-75BE-40CC-8DB3-35AE2CB93B33}"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3C2C9237-D80B-4D9A-ABAD-F50466F9BB3A}" type="slidenum">
              <a:rPr lang="en-US"/>
              <a:pPr>
                <a:defRPr/>
              </a:pPr>
              <a:t>‹#›</a:t>
            </a:fld>
            <a:endParaRPr lang="en-US"/>
          </a:p>
        </p:txBody>
      </p:sp>
    </p:spTree>
    <p:extLst>
      <p:ext uri="{BB962C8B-B14F-4D97-AF65-F5344CB8AC3E}">
        <p14:creationId xmlns:p14="http://schemas.microsoft.com/office/powerpoint/2010/main" val="31446293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9E233AB-8091-4FEF-BF65-F852F9C24A97}"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4BF9DC83-39A3-49D9-A8D7-790B6BCBED74}" type="slidenum">
              <a:rPr lang="en-US"/>
              <a:pPr>
                <a:defRPr/>
              </a:pPr>
              <a:t>‹#›</a:t>
            </a:fld>
            <a:endParaRPr lang="en-US"/>
          </a:p>
        </p:txBody>
      </p:sp>
    </p:spTree>
    <p:extLst>
      <p:ext uri="{BB962C8B-B14F-4D97-AF65-F5344CB8AC3E}">
        <p14:creationId xmlns:p14="http://schemas.microsoft.com/office/powerpoint/2010/main" val="32547351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54CD50-01F5-4DD4-B91A-931567910BEB}"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07668F4-014E-4542-B374-5A4139447C68}" type="slidenum">
              <a:rPr lang="en-US"/>
              <a:pPr>
                <a:defRPr/>
              </a:pPr>
              <a:t>‹#›</a:t>
            </a:fld>
            <a:endParaRPr lang="en-US"/>
          </a:p>
        </p:txBody>
      </p:sp>
    </p:spTree>
    <p:extLst>
      <p:ext uri="{BB962C8B-B14F-4D97-AF65-F5344CB8AC3E}">
        <p14:creationId xmlns:p14="http://schemas.microsoft.com/office/powerpoint/2010/main" val="384505113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90E633C-EF25-41D7-A71B-3FD81EFEC6F5}"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2A7D00C-B16F-416C-BCF4-B72DC166F225}" type="slidenum">
              <a:rPr lang="en-US"/>
              <a:pPr>
                <a:defRPr/>
              </a:pPr>
              <a:t>‹#›</a:t>
            </a:fld>
            <a:endParaRPr lang="en-US"/>
          </a:p>
        </p:txBody>
      </p:sp>
    </p:spTree>
    <p:extLst>
      <p:ext uri="{BB962C8B-B14F-4D97-AF65-F5344CB8AC3E}">
        <p14:creationId xmlns:p14="http://schemas.microsoft.com/office/powerpoint/2010/main" val="1211463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25AC1E35-6438-4D44-8D0F-6722BE38D210}"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6044248-2EA4-405B-9835-3BD3DA3591CF}" type="slidenum">
              <a:rPr lang="en-US"/>
              <a:pPr>
                <a:defRPr/>
              </a:pPr>
              <a:t>‹#›</a:t>
            </a:fld>
            <a:endParaRPr lang="en-US"/>
          </a:p>
        </p:txBody>
      </p:sp>
    </p:spTree>
    <p:extLst>
      <p:ext uri="{BB962C8B-B14F-4D97-AF65-F5344CB8AC3E}">
        <p14:creationId xmlns:p14="http://schemas.microsoft.com/office/powerpoint/2010/main" val="24116350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89"/>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68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A7EA5C4-4385-43BF-8DFA-1AA8C2D4307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50E1E10-4C53-41EA-9160-A2AAA8D899F4}" type="slidenum">
              <a:rPr lang="en-US"/>
              <a:pPr>
                <a:defRPr/>
              </a:pPr>
              <a:t>‹#›</a:t>
            </a:fld>
            <a:endParaRPr lang="en-US"/>
          </a:p>
        </p:txBody>
      </p:sp>
    </p:spTree>
    <p:extLst>
      <p:ext uri="{BB962C8B-B14F-4D97-AF65-F5344CB8AC3E}">
        <p14:creationId xmlns:p14="http://schemas.microsoft.com/office/powerpoint/2010/main" val="20340058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82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20351110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8220784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058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3921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6223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9089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5715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331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9992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30006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26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1677803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64003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1756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029200"/>
            <a:ext cx="10363200" cy="685800"/>
          </a:xfrm>
        </p:spPr>
        <p:txBody>
          <a:bodyPr>
            <a:normAutofit/>
          </a:bodyPr>
          <a:lstStyle>
            <a:lvl1pPr algn="l">
              <a:defRPr sz="3600" b="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609600" y="5660408"/>
            <a:ext cx="8534400" cy="533400"/>
          </a:xfrm>
        </p:spPr>
        <p:txBody>
          <a:bodyPr>
            <a:normAutofit/>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
        <p:nvSpPr>
          <p:cNvPr id="7" name="Freeform 8"/>
          <p:cNvSpPr>
            <a:spLocks/>
          </p:cNvSpPr>
          <p:nvPr userDrawn="1"/>
        </p:nvSpPr>
        <p:spPr bwMode="auto">
          <a:xfrm>
            <a:off x="-302683" y="-228600"/>
            <a:ext cx="12799483" cy="4609966"/>
          </a:xfrm>
          <a:custGeom>
            <a:avLst/>
            <a:gdLst>
              <a:gd name="T0" fmla="*/ 1 w 4096"/>
              <a:gd name="T1" fmla="*/ 418 h 1991"/>
              <a:gd name="T2" fmla="*/ 565 w 4096"/>
              <a:gd name="T3" fmla="*/ 566 h 1991"/>
              <a:gd name="T4" fmla="*/ 651 w 4096"/>
              <a:gd name="T5" fmla="*/ 759 h 1991"/>
              <a:gd name="T6" fmla="*/ 756 w 4096"/>
              <a:gd name="T7" fmla="*/ 1056 h 1991"/>
              <a:gd name="T8" fmla="*/ 893 w 4096"/>
              <a:gd name="T9" fmla="*/ 689 h 1991"/>
              <a:gd name="T10" fmla="*/ 1231 w 4096"/>
              <a:gd name="T11" fmla="*/ 554 h 1991"/>
              <a:gd name="T12" fmla="*/ 1498 w 4096"/>
              <a:gd name="T13" fmla="*/ 698 h 1991"/>
              <a:gd name="T14" fmla="*/ 1556 w 4096"/>
              <a:gd name="T15" fmla="*/ 871 h 1991"/>
              <a:gd name="T16" fmla="*/ 1691 w 4096"/>
              <a:gd name="T17" fmla="*/ 1272 h 1991"/>
              <a:gd name="T18" fmla="*/ 1848 w 4096"/>
              <a:gd name="T19" fmla="*/ 927 h 1991"/>
              <a:gd name="T20" fmla="*/ 2230 w 4096"/>
              <a:gd name="T21" fmla="*/ 933 h 1991"/>
              <a:gd name="T22" fmla="*/ 2383 w 4096"/>
              <a:gd name="T23" fmla="*/ 1185 h 1991"/>
              <a:gd name="T24" fmla="*/ 2474 w 4096"/>
              <a:gd name="T25" fmla="*/ 1316 h 1991"/>
              <a:gd name="T26" fmla="*/ 2616 w 4096"/>
              <a:gd name="T27" fmla="*/ 1197 h 1991"/>
              <a:gd name="T28" fmla="*/ 2816 w 4096"/>
              <a:gd name="T29" fmla="*/ 1251 h 1991"/>
              <a:gd name="T30" fmla="*/ 2928 w 4096"/>
              <a:gd name="T31" fmla="*/ 1423 h 1991"/>
              <a:gd name="T32" fmla="*/ 2928 w 4096"/>
              <a:gd name="T33" fmla="*/ 1655 h 1991"/>
              <a:gd name="T34" fmla="*/ 2988 w 4096"/>
              <a:gd name="T35" fmla="*/ 1944 h 1991"/>
              <a:gd name="T36" fmla="*/ 3148 w 4096"/>
              <a:gd name="T37" fmla="*/ 1903 h 1991"/>
              <a:gd name="T38" fmla="*/ 3180 w 4096"/>
              <a:gd name="T39" fmla="*/ 1616 h 1991"/>
              <a:gd name="T40" fmla="*/ 3202 w 4096"/>
              <a:gd name="T41" fmla="*/ 1332 h 1991"/>
              <a:gd name="T42" fmla="*/ 3312 w 4096"/>
              <a:gd name="T43" fmla="*/ 1309 h 1991"/>
              <a:gd name="T44" fmla="*/ 3375 w 4096"/>
              <a:gd name="T45" fmla="*/ 1397 h 1991"/>
              <a:gd name="T46" fmla="*/ 3525 w 4096"/>
              <a:gd name="T47" fmla="*/ 1452 h 1991"/>
              <a:gd name="T48" fmla="*/ 3626 w 4096"/>
              <a:gd name="T49" fmla="*/ 1189 h 1991"/>
              <a:gd name="T50" fmla="*/ 3848 w 4096"/>
              <a:gd name="T51" fmla="*/ 1099 h 1991"/>
              <a:gd name="T52" fmla="*/ 4096 w 4096"/>
              <a:gd name="T53" fmla="*/ 952 h 1991"/>
              <a:gd name="T54" fmla="*/ 4096 w 4096"/>
              <a:gd name="T55" fmla="*/ 0 h 1991"/>
              <a:gd name="T56" fmla="*/ 0 w 4096"/>
              <a:gd name="T57" fmla="*/ 0 h 1991"/>
              <a:gd name="T58" fmla="*/ 1 w 4096"/>
              <a:gd name="T59" fmla="*/ 418 h 1991"/>
              <a:gd name="connsiteX0" fmla="*/ 2 w 10000"/>
              <a:gd name="connsiteY0" fmla="*/ 2099 h 9863"/>
              <a:gd name="connsiteX1" fmla="*/ 1379 w 10000"/>
              <a:gd name="connsiteY1" fmla="*/ 2843 h 9863"/>
              <a:gd name="connsiteX2" fmla="*/ 1589 w 10000"/>
              <a:gd name="connsiteY2" fmla="*/ 3812 h 9863"/>
              <a:gd name="connsiteX3" fmla="*/ 1846 w 10000"/>
              <a:gd name="connsiteY3" fmla="*/ 5304 h 9863"/>
              <a:gd name="connsiteX4" fmla="*/ 2180 w 10000"/>
              <a:gd name="connsiteY4" fmla="*/ 3461 h 9863"/>
              <a:gd name="connsiteX5" fmla="*/ 3005 w 10000"/>
              <a:gd name="connsiteY5" fmla="*/ 2783 h 9863"/>
              <a:gd name="connsiteX6" fmla="*/ 3657 w 10000"/>
              <a:gd name="connsiteY6" fmla="*/ 3506 h 9863"/>
              <a:gd name="connsiteX7" fmla="*/ 3799 w 10000"/>
              <a:gd name="connsiteY7" fmla="*/ 4375 h 9863"/>
              <a:gd name="connsiteX8" fmla="*/ 4128 w 10000"/>
              <a:gd name="connsiteY8" fmla="*/ 6389 h 9863"/>
              <a:gd name="connsiteX9" fmla="*/ 4512 w 10000"/>
              <a:gd name="connsiteY9" fmla="*/ 4656 h 9863"/>
              <a:gd name="connsiteX10" fmla="*/ 5444 w 10000"/>
              <a:gd name="connsiteY10" fmla="*/ 4686 h 9863"/>
              <a:gd name="connsiteX11" fmla="*/ 5818 w 10000"/>
              <a:gd name="connsiteY11" fmla="*/ 5952 h 9863"/>
              <a:gd name="connsiteX12" fmla="*/ 6040 w 10000"/>
              <a:gd name="connsiteY12" fmla="*/ 6610 h 9863"/>
              <a:gd name="connsiteX13" fmla="*/ 6387 w 10000"/>
              <a:gd name="connsiteY13" fmla="*/ 6012 h 9863"/>
              <a:gd name="connsiteX14" fmla="*/ 6875 w 10000"/>
              <a:gd name="connsiteY14" fmla="*/ 6283 h 9863"/>
              <a:gd name="connsiteX15" fmla="*/ 7148 w 10000"/>
              <a:gd name="connsiteY15" fmla="*/ 7147 h 9863"/>
              <a:gd name="connsiteX16" fmla="*/ 7148 w 10000"/>
              <a:gd name="connsiteY16" fmla="*/ 8312 h 9863"/>
              <a:gd name="connsiteX17" fmla="*/ 7295 w 10000"/>
              <a:gd name="connsiteY17" fmla="*/ 9764 h 9863"/>
              <a:gd name="connsiteX18" fmla="*/ 7686 w 10000"/>
              <a:gd name="connsiteY18" fmla="*/ 9558 h 9863"/>
              <a:gd name="connsiteX19" fmla="*/ 7764 w 10000"/>
              <a:gd name="connsiteY19" fmla="*/ 8117 h 9863"/>
              <a:gd name="connsiteX20" fmla="*/ 7817 w 10000"/>
              <a:gd name="connsiteY20" fmla="*/ 6690 h 9863"/>
              <a:gd name="connsiteX21" fmla="*/ 8086 w 10000"/>
              <a:gd name="connsiteY21" fmla="*/ 6575 h 9863"/>
              <a:gd name="connsiteX22" fmla="*/ 8240 w 10000"/>
              <a:gd name="connsiteY22" fmla="*/ 7017 h 9863"/>
              <a:gd name="connsiteX23" fmla="*/ 8606 w 10000"/>
              <a:gd name="connsiteY23" fmla="*/ 7293 h 9863"/>
              <a:gd name="connsiteX24" fmla="*/ 8853 w 10000"/>
              <a:gd name="connsiteY24" fmla="*/ 5972 h 9863"/>
              <a:gd name="connsiteX25" fmla="*/ 9395 w 10000"/>
              <a:gd name="connsiteY25" fmla="*/ 5520 h 9863"/>
              <a:gd name="connsiteX26" fmla="*/ 10000 w 10000"/>
              <a:gd name="connsiteY26" fmla="*/ 4782 h 9863"/>
              <a:gd name="connsiteX27" fmla="*/ 10000 w 10000"/>
              <a:gd name="connsiteY27" fmla="*/ 0 h 9863"/>
              <a:gd name="connsiteX28" fmla="*/ 0 w 10000"/>
              <a:gd name="connsiteY28" fmla="*/ 0 h 9863"/>
              <a:gd name="connsiteX29" fmla="*/ 2 w 10000"/>
              <a:gd name="connsiteY29" fmla="*/ 2099 h 9863"/>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657 w 10000"/>
              <a:gd name="connsiteY6" fmla="*/ 3555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287 w 10000"/>
              <a:gd name="connsiteY1" fmla="*/ 2466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287 w 10000"/>
              <a:gd name="connsiteY1" fmla="*/ 2466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2" y="2128"/>
                </a:moveTo>
                <a:cubicBezTo>
                  <a:pt x="410" y="2246"/>
                  <a:pt x="710" y="1940"/>
                  <a:pt x="1072" y="2242"/>
                </a:cubicBezTo>
                <a:cubicBezTo>
                  <a:pt x="1434" y="2544"/>
                  <a:pt x="1583" y="3182"/>
                  <a:pt x="1589" y="3865"/>
                </a:cubicBezTo>
                <a:cubicBezTo>
                  <a:pt x="1595" y="4548"/>
                  <a:pt x="1602" y="5327"/>
                  <a:pt x="1846" y="5378"/>
                </a:cubicBezTo>
                <a:cubicBezTo>
                  <a:pt x="2185" y="5454"/>
                  <a:pt x="2124" y="3814"/>
                  <a:pt x="2180" y="3509"/>
                </a:cubicBezTo>
                <a:cubicBezTo>
                  <a:pt x="2312" y="2795"/>
                  <a:pt x="2779" y="2852"/>
                  <a:pt x="3005" y="2822"/>
                </a:cubicBezTo>
                <a:cubicBezTo>
                  <a:pt x="3231" y="2792"/>
                  <a:pt x="3365" y="3087"/>
                  <a:pt x="3534" y="3331"/>
                </a:cubicBezTo>
                <a:cubicBezTo>
                  <a:pt x="3703" y="3575"/>
                  <a:pt x="3761" y="3784"/>
                  <a:pt x="3799" y="4436"/>
                </a:cubicBezTo>
                <a:cubicBezTo>
                  <a:pt x="3837" y="5088"/>
                  <a:pt x="3813" y="6549"/>
                  <a:pt x="4128" y="6478"/>
                </a:cubicBezTo>
                <a:cubicBezTo>
                  <a:pt x="4490" y="6396"/>
                  <a:pt x="4351" y="5036"/>
                  <a:pt x="4512" y="4721"/>
                </a:cubicBezTo>
                <a:cubicBezTo>
                  <a:pt x="4724" y="4313"/>
                  <a:pt x="5220" y="4364"/>
                  <a:pt x="5444" y="4751"/>
                </a:cubicBezTo>
                <a:cubicBezTo>
                  <a:pt x="5635" y="5083"/>
                  <a:pt x="5732" y="5561"/>
                  <a:pt x="5818" y="6035"/>
                </a:cubicBezTo>
                <a:cubicBezTo>
                  <a:pt x="5859" y="6264"/>
                  <a:pt x="5896" y="6666"/>
                  <a:pt x="6040" y="6702"/>
                </a:cubicBezTo>
                <a:cubicBezTo>
                  <a:pt x="6282" y="6763"/>
                  <a:pt x="6282" y="6218"/>
                  <a:pt x="6387" y="6096"/>
                </a:cubicBezTo>
                <a:cubicBezTo>
                  <a:pt x="6523" y="5937"/>
                  <a:pt x="6792" y="6269"/>
                  <a:pt x="6875" y="6370"/>
                </a:cubicBezTo>
                <a:cubicBezTo>
                  <a:pt x="7026" y="6559"/>
                  <a:pt x="7104" y="6901"/>
                  <a:pt x="7148" y="7246"/>
                </a:cubicBezTo>
                <a:cubicBezTo>
                  <a:pt x="7190" y="7593"/>
                  <a:pt x="7146" y="8072"/>
                  <a:pt x="7148" y="8427"/>
                </a:cubicBezTo>
                <a:cubicBezTo>
                  <a:pt x="7151" y="8881"/>
                  <a:pt x="7129" y="9543"/>
                  <a:pt x="7295" y="9900"/>
                </a:cubicBezTo>
                <a:cubicBezTo>
                  <a:pt x="7405" y="10139"/>
                  <a:pt x="7625" y="9905"/>
                  <a:pt x="7686" y="9691"/>
                </a:cubicBezTo>
                <a:cubicBezTo>
                  <a:pt x="7800" y="9278"/>
                  <a:pt x="7764" y="8683"/>
                  <a:pt x="7764" y="8230"/>
                </a:cubicBezTo>
                <a:cubicBezTo>
                  <a:pt x="7761" y="7848"/>
                  <a:pt x="7698" y="7114"/>
                  <a:pt x="7817" y="6783"/>
                </a:cubicBezTo>
                <a:cubicBezTo>
                  <a:pt x="7878" y="6620"/>
                  <a:pt x="8000" y="6604"/>
                  <a:pt x="8086" y="6666"/>
                </a:cubicBezTo>
                <a:cubicBezTo>
                  <a:pt x="8210" y="6763"/>
                  <a:pt x="8193" y="6890"/>
                  <a:pt x="8240" y="7114"/>
                </a:cubicBezTo>
                <a:cubicBezTo>
                  <a:pt x="8311" y="7455"/>
                  <a:pt x="8447" y="7710"/>
                  <a:pt x="8606" y="7394"/>
                </a:cubicBezTo>
                <a:cubicBezTo>
                  <a:pt x="8796" y="7022"/>
                  <a:pt x="8796" y="6539"/>
                  <a:pt x="8853" y="6055"/>
                </a:cubicBezTo>
                <a:cubicBezTo>
                  <a:pt x="8928" y="5383"/>
                  <a:pt x="9160" y="5723"/>
                  <a:pt x="9395" y="5597"/>
                </a:cubicBezTo>
                <a:cubicBezTo>
                  <a:pt x="9622" y="5474"/>
                  <a:pt x="9849" y="5225"/>
                  <a:pt x="10000" y="4848"/>
                </a:cubicBezTo>
                <a:lnTo>
                  <a:pt x="10000" y="0"/>
                </a:lnTo>
                <a:lnTo>
                  <a:pt x="0" y="0"/>
                </a:lnTo>
                <a:cubicBezTo>
                  <a:pt x="1" y="710"/>
                  <a:pt x="1" y="1418"/>
                  <a:pt x="2" y="2128"/>
                </a:cubicBezTo>
                <a:close/>
              </a:path>
            </a:pathLst>
          </a:custGeom>
          <a:gradFill flip="none" rotWithShape="1">
            <a:gsLst>
              <a:gs pos="0">
                <a:srgbClr val="FFAA01"/>
              </a:gs>
              <a:gs pos="100000">
                <a:srgbClr val="E4530A"/>
              </a:gs>
            </a:gsLst>
            <a:lin ang="5400000" scaled="1"/>
            <a:tileRect/>
          </a:gradFill>
          <a:ln>
            <a:noFill/>
          </a:ln>
          <a:effectLst>
            <a:outerShdw blurRad="317500" dist="38100" dir="5400000" algn="t" rotWithShape="0">
              <a:prstClr val="black">
                <a:alpha val="50000"/>
              </a:prstClr>
            </a:outerShdw>
          </a:effectLst>
          <a:scene3d>
            <a:camera prst="orthographicFront"/>
            <a:lightRig rig="threePt" dir="t">
              <a:rot lat="0" lon="0" rev="8400000"/>
            </a:lightRig>
          </a:scene3d>
          <a:sp3d>
            <a:bevelT w="101600" h="1016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2488630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A675DF38-5E09-4634-9ED1-FE80EF8E0AAC}"/>
              </a:ext>
            </a:extLst>
          </p:cNvPr>
          <p:cNvPicPr>
            <a:picLocks noChangeAspect="1"/>
          </p:cNvPicPr>
          <p:nvPr userDrawn="1"/>
        </p:nvPicPr>
        <p:blipFill>
          <a:blip r:embed="rId2"/>
          <a:stretch>
            <a:fillRect/>
          </a:stretch>
        </p:blipFill>
        <p:spPr>
          <a:xfrm>
            <a:off x="0" y="16240"/>
            <a:ext cx="12192000" cy="6841760"/>
          </a:xfrm>
          <a:prstGeom prst="rect">
            <a:avLst/>
          </a:prstGeom>
        </p:spPr>
      </p:pic>
    </p:spTree>
    <p:extLst>
      <p:ext uri="{BB962C8B-B14F-4D97-AF65-F5344CB8AC3E}">
        <p14:creationId xmlns:p14="http://schemas.microsoft.com/office/powerpoint/2010/main" val="23078353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348104" cy="2973564"/>
          </a:xfrm>
          <a:custGeom>
            <a:avLst/>
            <a:gdLst>
              <a:gd name="T0" fmla="*/ 0 w 4096"/>
              <a:gd name="T1" fmla="*/ 179 h 2726"/>
              <a:gd name="T2" fmla="*/ 242 w 4096"/>
              <a:gd name="T3" fmla="*/ 243 h 2726"/>
              <a:gd name="T4" fmla="*/ 279 w 4096"/>
              <a:gd name="T5" fmla="*/ 325 h 2726"/>
              <a:gd name="T6" fmla="*/ 324 w 4096"/>
              <a:gd name="T7" fmla="*/ 453 h 2726"/>
              <a:gd name="T8" fmla="*/ 382 w 4096"/>
              <a:gd name="T9" fmla="*/ 296 h 2726"/>
              <a:gd name="T10" fmla="*/ 753 w 4096"/>
              <a:gd name="T11" fmla="*/ 260 h 2726"/>
              <a:gd name="T12" fmla="*/ 934 w 4096"/>
              <a:gd name="T13" fmla="*/ 283 h 2726"/>
              <a:gd name="T14" fmla="*/ 1021 w 4096"/>
              <a:gd name="T15" fmla="*/ 388 h 2726"/>
              <a:gd name="T16" fmla="*/ 1060 w 4096"/>
              <a:gd name="T17" fmla="*/ 444 h 2726"/>
              <a:gd name="T18" fmla="*/ 1120 w 4096"/>
              <a:gd name="T19" fmla="*/ 393 h 2726"/>
              <a:gd name="T20" fmla="*/ 1206 w 4096"/>
              <a:gd name="T21" fmla="*/ 416 h 2726"/>
              <a:gd name="T22" fmla="*/ 1254 w 4096"/>
              <a:gd name="T23" fmla="*/ 490 h 2726"/>
              <a:gd name="T24" fmla="*/ 1254 w 4096"/>
              <a:gd name="T25" fmla="*/ 589 h 2726"/>
              <a:gd name="T26" fmla="*/ 1279 w 4096"/>
              <a:gd name="T27" fmla="*/ 713 h 2726"/>
              <a:gd name="T28" fmla="*/ 1348 w 4096"/>
              <a:gd name="T29" fmla="*/ 695 h 2726"/>
              <a:gd name="T30" fmla="*/ 1362 w 4096"/>
              <a:gd name="T31" fmla="*/ 572 h 2726"/>
              <a:gd name="T32" fmla="*/ 1371 w 4096"/>
              <a:gd name="T33" fmla="*/ 451 h 2726"/>
              <a:gd name="T34" fmla="*/ 1418 w 4096"/>
              <a:gd name="T35" fmla="*/ 441 h 2726"/>
              <a:gd name="T36" fmla="*/ 1445 w 4096"/>
              <a:gd name="T37" fmla="*/ 479 h 2726"/>
              <a:gd name="T38" fmla="*/ 1510 w 4096"/>
              <a:gd name="T39" fmla="*/ 502 h 2726"/>
              <a:gd name="T40" fmla="*/ 1553 w 4096"/>
              <a:gd name="T41" fmla="*/ 390 h 2726"/>
              <a:gd name="T42" fmla="*/ 1647 w 4096"/>
              <a:gd name="T43" fmla="*/ 351 h 2726"/>
              <a:gd name="T44" fmla="*/ 1904 w 4096"/>
              <a:gd name="T45" fmla="*/ 256 h 2726"/>
              <a:gd name="T46" fmla="*/ 2092 w 4096"/>
              <a:gd name="T47" fmla="*/ 408 h 2726"/>
              <a:gd name="T48" fmla="*/ 2200 w 4096"/>
              <a:gd name="T49" fmla="*/ 570 h 2726"/>
              <a:gd name="T50" fmla="*/ 2389 w 4096"/>
              <a:gd name="T51" fmla="*/ 550 h 2726"/>
              <a:gd name="T52" fmla="*/ 2549 w 4096"/>
              <a:gd name="T53" fmla="*/ 598 h 2726"/>
              <a:gd name="T54" fmla="*/ 2762 w 4096"/>
              <a:gd name="T55" fmla="*/ 501 h 2726"/>
              <a:gd name="T56" fmla="*/ 2885 w 4096"/>
              <a:gd name="T57" fmla="*/ 654 h 2726"/>
              <a:gd name="T58" fmla="*/ 3034 w 4096"/>
              <a:gd name="T59" fmla="*/ 639 h 2726"/>
              <a:gd name="T60" fmla="*/ 3523 w 4096"/>
              <a:gd name="T61" fmla="*/ 823 h 2726"/>
              <a:gd name="T62" fmla="*/ 3545 w 4096"/>
              <a:gd name="T63" fmla="*/ 1000 h 2726"/>
              <a:gd name="T64" fmla="*/ 3541 w 4096"/>
              <a:gd name="T65" fmla="*/ 1876 h 2726"/>
              <a:gd name="T66" fmla="*/ 3580 w 4096"/>
              <a:gd name="T67" fmla="*/ 2053 h 2726"/>
              <a:gd name="T68" fmla="*/ 3619 w 4096"/>
              <a:gd name="T69" fmla="*/ 1883 h 2726"/>
              <a:gd name="T70" fmla="*/ 3630 w 4096"/>
              <a:gd name="T71" fmla="*/ 1177 h 2726"/>
              <a:gd name="T72" fmla="*/ 3642 w 4096"/>
              <a:gd name="T73" fmla="*/ 923 h 2726"/>
              <a:gd name="T74" fmla="*/ 3713 w 4096"/>
              <a:gd name="T75" fmla="*/ 870 h 2726"/>
              <a:gd name="T76" fmla="*/ 3748 w 4096"/>
              <a:gd name="T77" fmla="*/ 929 h 2726"/>
              <a:gd name="T78" fmla="*/ 3754 w 4096"/>
              <a:gd name="T79" fmla="*/ 1081 h 2726"/>
              <a:gd name="T80" fmla="*/ 3760 w 4096"/>
              <a:gd name="T81" fmla="*/ 2534 h 2726"/>
              <a:gd name="T82" fmla="*/ 3802 w 4096"/>
              <a:gd name="T83" fmla="*/ 2726 h 2726"/>
              <a:gd name="T84" fmla="*/ 3839 w 4096"/>
              <a:gd name="T85" fmla="*/ 2530 h 2726"/>
              <a:gd name="T86" fmla="*/ 3845 w 4096"/>
              <a:gd name="T87" fmla="*/ 1295 h 2726"/>
              <a:gd name="T88" fmla="*/ 3852 w 4096"/>
              <a:gd name="T89" fmla="*/ 1040 h 2726"/>
              <a:gd name="T90" fmla="*/ 3918 w 4096"/>
              <a:gd name="T91" fmla="*/ 916 h 2726"/>
              <a:gd name="T92" fmla="*/ 4035 w 4096"/>
              <a:gd name="T93" fmla="*/ 876 h 2726"/>
              <a:gd name="T94" fmla="*/ 4096 w 4096"/>
              <a:gd name="T95" fmla="*/ 938 h 2726"/>
              <a:gd name="T96" fmla="*/ 4096 w 4096"/>
              <a:gd name="T97" fmla="*/ 0 h 2726"/>
              <a:gd name="T98" fmla="*/ 0 w 4096"/>
              <a:gd name="T99" fmla="*/ 0 h 2726"/>
              <a:gd name="T100" fmla="*/ 0 w 4096"/>
              <a:gd name="T101" fmla="*/ 179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96" h="2726">
                <a:moveTo>
                  <a:pt x="0" y="179"/>
                </a:moveTo>
                <a:cubicBezTo>
                  <a:pt x="72" y="189"/>
                  <a:pt x="187" y="188"/>
                  <a:pt x="242" y="243"/>
                </a:cubicBezTo>
                <a:cubicBezTo>
                  <a:pt x="265" y="266"/>
                  <a:pt x="270" y="296"/>
                  <a:pt x="279" y="325"/>
                </a:cubicBezTo>
                <a:cubicBezTo>
                  <a:pt x="284" y="341"/>
                  <a:pt x="281" y="449"/>
                  <a:pt x="324" y="453"/>
                </a:cubicBezTo>
                <a:cubicBezTo>
                  <a:pt x="383" y="459"/>
                  <a:pt x="373" y="321"/>
                  <a:pt x="382" y="296"/>
                </a:cubicBezTo>
                <a:cubicBezTo>
                  <a:pt x="450" y="121"/>
                  <a:pt x="680" y="222"/>
                  <a:pt x="753" y="260"/>
                </a:cubicBezTo>
                <a:cubicBezTo>
                  <a:pt x="812" y="291"/>
                  <a:pt x="874" y="269"/>
                  <a:pt x="934" y="283"/>
                </a:cubicBezTo>
                <a:cubicBezTo>
                  <a:pt x="993" y="297"/>
                  <a:pt x="999" y="332"/>
                  <a:pt x="1021" y="388"/>
                </a:cubicBezTo>
                <a:cubicBezTo>
                  <a:pt x="1028" y="407"/>
                  <a:pt x="1038" y="437"/>
                  <a:pt x="1060" y="444"/>
                </a:cubicBezTo>
                <a:cubicBezTo>
                  <a:pt x="1084" y="452"/>
                  <a:pt x="1102" y="404"/>
                  <a:pt x="1120" y="393"/>
                </a:cubicBezTo>
                <a:cubicBezTo>
                  <a:pt x="1144" y="380"/>
                  <a:pt x="1191" y="408"/>
                  <a:pt x="1206" y="416"/>
                </a:cubicBezTo>
                <a:cubicBezTo>
                  <a:pt x="1233" y="432"/>
                  <a:pt x="1246" y="461"/>
                  <a:pt x="1254" y="490"/>
                </a:cubicBezTo>
                <a:cubicBezTo>
                  <a:pt x="1261" y="519"/>
                  <a:pt x="1253" y="559"/>
                  <a:pt x="1254" y="589"/>
                </a:cubicBezTo>
                <a:cubicBezTo>
                  <a:pt x="1254" y="627"/>
                  <a:pt x="1250" y="683"/>
                  <a:pt x="1279" y="713"/>
                </a:cubicBezTo>
                <a:cubicBezTo>
                  <a:pt x="1299" y="733"/>
                  <a:pt x="1337" y="714"/>
                  <a:pt x="1348" y="695"/>
                </a:cubicBezTo>
                <a:cubicBezTo>
                  <a:pt x="1368" y="661"/>
                  <a:pt x="1362" y="611"/>
                  <a:pt x="1362" y="572"/>
                </a:cubicBezTo>
                <a:cubicBezTo>
                  <a:pt x="1362" y="540"/>
                  <a:pt x="1350" y="479"/>
                  <a:pt x="1371" y="451"/>
                </a:cubicBezTo>
                <a:cubicBezTo>
                  <a:pt x="1382" y="437"/>
                  <a:pt x="1403" y="436"/>
                  <a:pt x="1418" y="441"/>
                </a:cubicBezTo>
                <a:cubicBezTo>
                  <a:pt x="1440" y="449"/>
                  <a:pt x="1437" y="460"/>
                  <a:pt x="1445" y="479"/>
                </a:cubicBezTo>
                <a:cubicBezTo>
                  <a:pt x="1458" y="508"/>
                  <a:pt x="1482" y="529"/>
                  <a:pt x="1510" y="502"/>
                </a:cubicBezTo>
                <a:cubicBezTo>
                  <a:pt x="1543" y="471"/>
                  <a:pt x="1543" y="430"/>
                  <a:pt x="1553" y="390"/>
                </a:cubicBezTo>
                <a:cubicBezTo>
                  <a:pt x="1566" y="333"/>
                  <a:pt x="1606" y="362"/>
                  <a:pt x="1647" y="351"/>
                </a:cubicBezTo>
                <a:cubicBezTo>
                  <a:pt x="1731" y="329"/>
                  <a:pt x="1813" y="250"/>
                  <a:pt x="1904" y="256"/>
                </a:cubicBezTo>
                <a:cubicBezTo>
                  <a:pt x="1978" y="260"/>
                  <a:pt x="2060" y="347"/>
                  <a:pt x="2092" y="408"/>
                </a:cubicBezTo>
                <a:cubicBezTo>
                  <a:pt x="2119" y="457"/>
                  <a:pt x="2125" y="564"/>
                  <a:pt x="2200" y="570"/>
                </a:cubicBezTo>
                <a:cubicBezTo>
                  <a:pt x="2283" y="577"/>
                  <a:pt x="2324" y="445"/>
                  <a:pt x="2389" y="550"/>
                </a:cubicBezTo>
                <a:cubicBezTo>
                  <a:pt x="2443" y="638"/>
                  <a:pt x="2453" y="691"/>
                  <a:pt x="2549" y="598"/>
                </a:cubicBezTo>
                <a:cubicBezTo>
                  <a:pt x="2594" y="554"/>
                  <a:pt x="2695" y="488"/>
                  <a:pt x="2762" y="501"/>
                </a:cubicBezTo>
                <a:cubicBezTo>
                  <a:pt x="2834" y="515"/>
                  <a:pt x="2855" y="597"/>
                  <a:pt x="2885" y="654"/>
                </a:cubicBezTo>
                <a:cubicBezTo>
                  <a:pt x="2933" y="747"/>
                  <a:pt x="2976" y="691"/>
                  <a:pt x="3034" y="639"/>
                </a:cubicBezTo>
                <a:cubicBezTo>
                  <a:pt x="3207" y="484"/>
                  <a:pt x="3500" y="731"/>
                  <a:pt x="3523" y="823"/>
                </a:cubicBezTo>
                <a:cubicBezTo>
                  <a:pt x="3542" y="883"/>
                  <a:pt x="3545" y="930"/>
                  <a:pt x="3545" y="1000"/>
                </a:cubicBezTo>
                <a:cubicBezTo>
                  <a:pt x="3545" y="1337"/>
                  <a:pt x="3546" y="1595"/>
                  <a:pt x="3541" y="1876"/>
                </a:cubicBezTo>
                <a:cubicBezTo>
                  <a:pt x="3540" y="1930"/>
                  <a:pt x="3527" y="2052"/>
                  <a:pt x="3580" y="2053"/>
                </a:cubicBezTo>
                <a:cubicBezTo>
                  <a:pt x="3632" y="2053"/>
                  <a:pt x="3616" y="1959"/>
                  <a:pt x="3619" y="1883"/>
                </a:cubicBezTo>
                <a:cubicBezTo>
                  <a:pt x="3628" y="1683"/>
                  <a:pt x="3622" y="1397"/>
                  <a:pt x="3630" y="1177"/>
                </a:cubicBezTo>
                <a:cubicBezTo>
                  <a:pt x="3632" y="1098"/>
                  <a:pt x="3623" y="965"/>
                  <a:pt x="3642" y="923"/>
                </a:cubicBezTo>
                <a:cubicBezTo>
                  <a:pt x="3649" y="906"/>
                  <a:pt x="3674" y="853"/>
                  <a:pt x="3713" y="870"/>
                </a:cubicBezTo>
                <a:cubicBezTo>
                  <a:pt x="3740" y="881"/>
                  <a:pt x="3746" y="896"/>
                  <a:pt x="3748" y="929"/>
                </a:cubicBezTo>
                <a:cubicBezTo>
                  <a:pt x="3751" y="958"/>
                  <a:pt x="3754" y="1039"/>
                  <a:pt x="3754" y="1081"/>
                </a:cubicBezTo>
                <a:cubicBezTo>
                  <a:pt x="3755" y="1517"/>
                  <a:pt x="3760" y="2068"/>
                  <a:pt x="3760" y="2534"/>
                </a:cubicBezTo>
                <a:cubicBezTo>
                  <a:pt x="3760" y="2611"/>
                  <a:pt x="3750" y="2726"/>
                  <a:pt x="3802" y="2726"/>
                </a:cubicBezTo>
                <a:cubicBezTo>
                  <a:pt x="3854" y="2726"/>
                  <a:pt x="3839" y="2554"/>
                  <a:pt x="3839" y="2530"/>
                </a:cubicBezTo>
                <a:cubicBezTo>
                  <a:pt x="3840" y="2125"/>
                  <a:pt x="3845" y="1704"/>
                  <a:pt x="3845" y="1295"/>
                </a:cubicBezTo>
                <a:cubicBezTo>
                  <a:pt x="3845" y="1206"/>
                  <a:pt x="3834" y="1098"/>
                  <a:pt x="3852" y="1040"/>
                </a:cubicBezTo>
                <a:cubicBezTo>
                  <a:pt x="3860" y="1013"/>
                  <a:pt x="3907" y="975"/>
                  <a:pt x="3918" y="916"/>
                </a:cubicBezTo>
                <a:cubicBezTo>
                  <a:pt x="3940" y="788"/>
                  <a:pt x="3989" y="864"/>
                  <a:pt x="4035" y="876"/>
                </a:cubicBezTo>
                <a:cubicBezTo>
                  <a:pt x="4079" y="888"/>
                  <a:pt x="4096" y="938"/>
                  <a:pt x="4096" y="938"/>
                </a:cubicBezTo>
                <a:cubicBezTo>
                  <a:pt x="4096" y="0"/>
                  <a:pt x="4096" y="0"/>
                  <a:pt x="4096" y="0"/>
                </a:cubicBezTo>
                <a:cubicBezTo>
                  <a:pt x="0" y="0"/>
                  <a:pt x="0" y="0"/>
                  <a:pt x="0" y="0"/>
                </a:cubicBezTo>
                <a:lnTo>
                  <a:pt x="0" y="179"/>
                </a:lnTo>
                <a:close/>
              </a:path>
            </a:pathLst>
          </a:custGeom>
          <a:gradFill>
            <a:gsLst>
              <a:gs pos="0">
                <a:srgbClr val="FFAA01"/>
              </a:gs>
              <a:gs pos="100000">
                <a:srgbClr val="E4530A"/>
              </a:gs>
            </a:gsLst>
            <a:lin ang="5400000" scaled="1"/>
          </a:gradFill>
          <a:ln>
            <a:noFill/>
          </a:ln>
          <a:effectLst>
            <a:outerShdw blurRad="279400" dist="38100" dir="5400000" algn="t" rotWithShape="0">
              <a:prstClr val="black">
                <a:alpha val="30000"/>
              </a:prstClr>
            </a:outerShdw>
          </a:effectLst>
          <a:scene3d>
            <a:camera prst="orthographicFront"/>
            <a:lightRig rig="threePt" dir="t">
              <a:rot lat="0" lon="0" rev="8400000"/>
            </a:lightRig>
          </a:scene3d>
          <a:sp3d>
            <a:bevelT w="50800" h="508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406400" y="1447800"/>
            <a:ext cx="10160000" cy="685800"/>
          </a:xfrm>
        </p:spPr>
        <p:txBody>
          <a:bodyPr vert="horz" lIns="91440" tIns="45720" rIns="91440" bIns="45720" rtlCol="0" anchor="ctr">
            <a:normAutofit/>
          </a:bodyPr>
          <a:lstStyle>
            <a:lvl1pPr>
              <a:defRPr lang="en-US" sz="3600" b="0" dirty="0">
                <a:solidFill>
                  <a:schemeClr val="tx1">
                    <a:lumMod val="85000"/>
                    <a:lumOff val="15000"/>
                  </a:schemeClr>
                </a:solidFill>
              </a:defRPr>
            </a:lvl1pPr>
          </a:lstStyle>
          <a:p>
            <a:pPr lvl="0" algn="l"/>
            <a:r>
              <a:rPr lang="en-US" dirty="0"/>
              <a:t>Click to edit Master title style</a:t>
            </a:r>
          </a:p>
        </p:txBody>
      </p:sp>
      <p:sp>
        <p:nvSpPr>
          <p:cNvPr id="3" name="Content Placeholder 2"/>
          <p:cNvSpPr>
            <a:spLocks noGrp="1"/>
          </p:cNvSpPr>
          <p:nvPr>
            <p:ph idx="1"/>
          </p:nvPr>
        </p:nvSpPr>
        <p:spPr>
          <a:xfrm>
            <a:off x="406400" y="2133600"/>
            <a:ext cx="10160000" cy="4114800"/>
          </a:xfrm>
        </p:spPr>
        <p:txBody>
          <a:bodyPr vert="horz" lIns="91440" tIns="45720" rIns="91440" bIns="45720" rtlCol="0">
            <a:normAutofit/>
          </a:bodyPr>
          <a:lstStyle>
            <a:lvl1pPr>
              <a:defRPr lang="en-US" sz="2000" dirty="0" smtClean="0">
                <a:solidFill>
                  <a:schemeClr val="tx1">
                    <a:lumMod val="65000"/>
                    <a:lumOff val="35000"/>
                  </a:schemeClr>
                </a:solidFill>
              </a:defRPr>
            </a:lvl1pPr>
            <a:lvl2pPr>
              <a:defRPr lang="en-US" sz="2000" dirty="0" smtClean="0">
                <a:solidFill>
                  <a:schemeClr val="tx1">
                    <a:tint val="75000"/>
                  </a:schemeClr>
                </a:solidFill>
              </a:defRPr>
            </a:lvl2pPr>
            <a:lvl3pPr>
              <a:defRPr lang="en-US" sz="2000" dirty="0" smtClean="0">
                <a:solidFill>
                  <a:schemeClr val="tx1">
                    <a:tint val="75000"/>
                  </a:schemeClr>
                </a:solidFill>
              </a:defRPr>
            </a:lvl3pPr>
            <a:lvl4pPr>
              <a:defRPr lang="en-US" sz="2000" dirty="0" smtClean="0">
                <a:solidFill>
                  <a:schemeClr val="tx1">
                    <a:tint val="75000"/>
                  </a:schemeClr>
                </a:solidFill>
              </a:defRPr>
            </a:lvl4pPr>
            <a:lvl5pPr>
              <a:defRPr lang="en-US" sz="2000" dirty="0">
                <a:solidFill>
                  <a:schemeClr val="tx1">
                    <a:tint val="75000"/>
                  </a:schemeClr>
                </a:solidFill>
              </a:defRPr>
            </a:lvl5pPr>
          </a:lstStyle>
          <a:p>
            <a:pPr marL="0" lvl="0" indent="0">
              <a:buNone/>
            </a:pPr>
            <a:r>
              <a:rPr lang="en-US" dirty="0"/>
              <a:t>Click to edit Master text styles</a:t>
            </a:r>
          </a:p>
          <a:p>
            <a:pPr marL="457200" lvl="1" indent="0" algn="ctr">
              <a:buNone/>
            </a:pPr>
            <a:r>
              <a:rPr lang="en-US" dirty="0"/>
              <a:t>Second level</a:t>
            </a:r>
          </a:p>
          <a:p>
            <a:pPr marL="914400" lvl="2" indent="0" algn="ctr">
              <a:buNone/>
            </a:pPr>
            <a:r>
              <a:rPr lang="en-US" dirty="0"/>
              <a:t>Third level</a:t>
            </a:r>
          </a:p>
          <a:p>
            <a:pPr marL="1371600" lvl="3" indent="0" algn="ctr">
              <a:buNone/>
            </a:pPr>
            <a:r>
              <a:rPr lang="en-US" dirty="0"/>
              <a:t>Fourth level</a:t>
            </a:r>
          </a:p>
          <a:p>
            <a:pPr marL="1828800" lvl="4" indent="0" algn="ctr">
              <a:buNone/>
            </a:pPr>
            <a:r>
              <a:rPr lang="en-US" dirty="0"/>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145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27393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2996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7710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8643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213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3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11831694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2432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71486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39846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08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lvl1pPr>
              <a:defRPr/>
            </a:lvl1pPr>
          </a:lstStyle>
          <a:p>
            <a:pPr>
              <a:defRPr/>
            </a:pPr>
            <a:fld id="{885B4D49-45BF-4D09-B89D-A58733DF7536}" type="datetimeFigureOut">
              <a:rPr lang="es-ES">
                <a:solidFill>
                  <a:prstClr val="black">
                    <a:tint val="75000"/>
                  </a:prstClr>
                </a:solidFill>
                <a:latin typeface="Arial" pitchFamily="34" charset="0"/>
              </a:rPr>
              <a:pPr>
                <a:defRPr/>
              </a:pPr>
              <a:t>13/09/2023</a:t>
            </a:fld>
            <a:endParaRPr lang="es-ES">
              <a:solidFill>
                <a:prstClr val="black">
                  <a:tint val="75000"/>
                </a:prstClr>
              </a:solidFill>
              <a:latin typeface="Arial" pitchFamily="34" charset="0"/>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latin typeface="Arial" pitchFamily="34" charset="0"/>
            </a:endParaRPr>
          </a:p>
        </p:txBody>
      </p:sp>
      <p:sp>
        <p:nvSpPr>
          <p:cNvPr id="6" name="5 Marcador de número de diapositiva"/>
          <p:cNvSpPr>
            <a:spLocks noGrp="1"/>
          </p:cNvSpPr>
          <p:nvPr>
            <p:ph type="sldNum" sz="quarter" idx="12"/>
          </p:nvPr>
        </p:nvSpPr>
        <p:spPr/>
        <p:txBody>
          <a:bodyPr/>
          <a:lstStyle>
            <a:lvl1pPr>
              <a:defRPr/>
            </a:lvl1pPr>
          </a:lstStyle>
          <a:p>
            <a:pPr>
              <a:defRPr/>
            </a:pPr>
            <a:fld id="{5D87B369-3E78-4088-A3D8-B757E2C582A7}" type="slidenum">
              <a:rPr lang="es-ES">
                <a:solidFill>
                  <a:prstClr val="black">
                    <a:tint val="75000"/>
                  </a:prstClr>
                </a:solidFill>
                <a:latin typeface="Arial" pitchFamily="34" charset="0"/>
              </a:rPr>
              <a:pPr>
                <a:defRPr/>
              </a:pPr>
              <a:t>‹#›</a:t>
            </a:fld>
            <a:endParaRPr lang="es-ES">
              <a:solidFill>
                <a:prstClr val="black">
                  <a:tint val="75000"/>
                </a:prstClr>
              </a:solidFill>
              <a:latin typeface="Arial" pitchFamily="34" charset="0"/>
            </a:endParaRPr>
          </a:p>
        </p:txBody>
      </p:sp>
    </p:spTree>
    <p:extLst>
      <p:ext uri="{BB962C8B-B14F-4D97-AF65-F5344CB8AC3E}">
        <p14:creationId xmlns:p14="http://schemas.microsoft.com/office/powerpoint/2010/main" val="326683518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reeform 6"/>
          <p:cNvSpPr>
            <a:spLocks/>
          </p:cNvSpPr>
          <p:nvPr userDrawn="1"/>
        </p:nvSpPr>
        <p:spPr bwMode="auto">
          <a:xfrm>
            <a:off x="-203200" y="-152400"/>
            <a:ext cx="12600517" cy="7010400"/>
          </a:xfrm>
          <a:custGeom>
            <a:avLst/>
            <a:gdLst>
              <a:gd name="T0" fmla="*/ 4096 w 4096"/>
              <a:gd name="T1" fmla="*/ 2370 h 2973"/>
              <a:gd name="T2" fmla="*/ 3854 w 4096"/>
              <a:gd name="T3" fmla="*/ 2434 h 2973"/>
              <a:gd name="T4" fmla="*/ 3817 w 4096"/>
              <a:gd name="T5" fmla="*/ 2516 h 2973"/>
              <a:gd name="T6" fmla="*/ 3772 w 4096"/>
              <a:gd name="T7" fmla="*/ 2644 h 2973"/>
              <a:gd name="T8" fmla="*/ 3714 w 4096"/>
              <a:gd name="T9" fmla="*/ 2487 h 2973"/>
              <a:gd name="T10" fmla="*/ 3343 w 4096"/>
              <a:gd name="T11" fmla="*/ 2451 h 2973"/>
              <a:gd name="T12" fmla="*/ 3162 w 4096"/>
              <a:gd name="T13" fmla="*/ 2474 h 2973"/>
              <a:gd name="T14" fmla="*/ 3075 w 4096"/>
              <a:gd name="T15" fmla="*/ 2579 h 2973"/>
              <a:gd name="T16" fmla="*/ 3036 w 4096"/>
              <a:gd name="T17" fmla="*/ 2635 h 2973"/>
              <a:gd name="T18" fmla="*/ 2976 w 4096"/>
              <a:gd name="T19" fmla="*/ 2584 h 2973"/>
              <a:gd name="T20" fmla="*/ 2890 w 4096"/>
              <a:gd name="T21" fmla="*/ 2607 h 2973"/>
              <a:gd name="T22" fmla="*/ 2842 w 4096"/>
              <a:gd name="T23" fmla="*/ 2681 h 2973"/>
              <a:gd name="T24" fmla="*/ 2842 w 4096"/>
              <a:gd name="T25" fmla="*/ 2780 h 2973"/>
              <a:gd name="T26" fmla="*/ 2817 w 4096"/>
              <a:gd name="T27" fmla="*/ 2904 h 2973"/>
              <a:gd name="T28" fmla="*/ 2748 w 4096"/>
              <a:gd name="T29" fmla="*/ 2886 h 2973"/>
              <a:gd name="T30" fmla="*/ 2734 w 4096"/>
              <a:gd name="T31" fmla="*/ 2763 h 2973"/>
              <a:gd name="T32" fmla="*/ 2725 w 4096"/>
              <a:gd name="T33" fmla="*/ 2642 h 2973"/>
              <a:gd name="T34" fmla="*/ 2678 w 4096"/>
              <a:gd name="T35" fmla="*/ 2632 h 2973"/>
              <a:gd name="T36" fmla="*/ 2651 w 4096"/>
              <a:gd name="T37" fmla="*/ 2670 h 2973"/>
              <a:gd name="T38" fmla="*/ 2586 w 4096"/>
              <a:gd name="T39" fmla="*/ 2693 h 2973"/>
              <a:gd name="T40" fmla="*/ 2543 w 4096"/>
              <a:gd name="T41" fmla="*/ 2581 h 2973"/>
              <a:gd name="T42" fmla="*/ 2449 w 4096"/>
              <a:gd name="T43" fmla="*/ 2542 h 2973"/>
              <a:gd name="T44" fmla="*/ 2192 w 4096"/>
              <a:gd name="T45" fmla="*/ 2375 h 2973"/>
              <a:gd name="T46" fmla="*/ 2004 w 4096"/>
              <a:gd name="T47" fmla="*/ 2474 h 2973"/>
              <a:gd name="T48" fmla="*/ 1896 w 4096"/>
              <a:gd name="T49" fmla="*/ 2637 h 2973"/>
              <a:gd name="T50" fmla="*/ 1707 w 4096"/>
              <a:gd name="T51" fmla="*/ 2617 h 2973"/>
              <a:gd name="T52" fmla="*/ 1547 w 4096"/>
              <a:gd name="T53" fmla="*/ 2665 h 2973"/>
              <a:gd name="T54" fmla="*/ 1272 w 4096"/>
              <a:gd name="T55" fmla="*/ 2271 h 2973"/>
              <a:gd name="T56" fmla="*/ 1176 w 4096"/>
              <a:gd name="T57" fmla="*/ 2504 h 2973"/>
              <a:gd name="T58" fmla="*/ 1093 w 4096"/>
              <a:gd name="T59" fmla="*/ 2314 h 2973"/>
              <a:gd name="T60" fmla="*/ 881 w 4096"/>
              <a:gd name="T61" fmla="*/ 2369 h 2973"/>
              <a:gd name="T62" fmla="*/ 597 w 4096"/>
              <a:gd name="T63" fmla="*/ 2383 h 2973"/>
              <a:gd name="T64" fmla="*/ 551 w 4096"/>
              <a:gd name="T65" fmla="*/ 2567 h 2973"/>
              <a:gd name="T66" fmla="*/ 555 w 4096"/>
              <a:gd name="T67" fmla="*/ 2796 h 2973"/>
              <a:gd name="T68" fmla="*/ 516 w 4096"/>
              <a:gd name="T69" fmla="*/ 2973 h 2973"/>
              <a:gd name="T70" fmla="*/ 477 w 4096"/>
              <a:gd name="T71" fmla="*/ 2803 h 2973"/>
              <a:gd name="T72" fmla="*/ 454 w 4096"/>
              <a:gd name="T73" fmla="*/ 2490 h 2973"/>
              <a:gd name="T74" fmla="*/ 383 w 4096"/>
              <a:gd name="T75" fmla="*/ 2317 h 2973"/>
              <a:gd name="T76" fmla="*/ 348 w 4096"/>
              <a:gd name="T77" fmla="*/ 2376 h 2973"/>
              <a:gd name="T78" fmla="*/ 336 w 4096"/>
              <a:gd name="T79" fmla="*/ 2633 h 2973"/>
              <a:gd name="T80" fmla="*/ 294 w 4096"/>
              <a:gd name="T81" fmla="*/ 2825 h 2973"/>
              <a:gd name="T82" fmla="*/ 257 w 4096"/>
              <a:gd name="T83" fmla="*/ 2629 h 2973"/>
              <a:gd name="T84" fmla="*/ 244 w 4096"/>
              <a:gd name="T85" fmla="*/ 2487 h 2973"/>
              <a:gd name="T86" fmla="*/ 178 w 4096"/>
              <a:gd name="T87" fmla="*/ 2362 h 2973"/>
              <a:gd name="T88" fmla="*/ 61 w 4096"/>
              <a:gd name="T89" fmla="*/ 2323 h 2973"/>
              <a:gd name="T90" fmla="*/ 0 w 4096"/>
              <a:gd name="T91" fmla="*/ 2385 h 2973"/>
              <a:gd name="T92" fmla="*/ 0 w 4096"/>
              <a:gd name="T93" fmla="*/ 0 h 2973"/>
              <a:gd name="T94" fmla="*/ 4096 w 4096"/>
              <a:gd name="T95" fmla="*/ 0 h 2973"/>
              <a:gd name="T96" fmla="*/ 4096 w 4096"/>
              <a:gd name="T97" fmla="*/ 2370 h 2973"/>
              <a:gd name="connsiteX0" fmla="*/ 10000 w 10000"/>
              <a:gd name="connsiteY0" fmla="*/ 7972 h 10000"/>
              <a:gd name="connsiteX1" fmla="*/ 9409 w 10000"/>
              <a:gd name="connsiteY1" fmla="*/ 8187 h 10000"/>
              <a:gd name="connsiteX2" fmla="*/ 9319 w 10000"/>
              <a:gd name="connsiteY2" fmla="*/ 8463 h 10000"/>
              <a:gd name="connsiteX3" fmla="*/ 9209 w 10000"/>
              <a:gd name="connsiteY3" fmla="*/ 8893 h 10000"/>
              <a:gd name="connsiteX4" fmla="*/ 9067 w 10000"/>
              <a:gd name="connsiteY4" fmla="*/ 8365 h 10000"/>
              <a:gd name="connsiteX5" fmla="*/ 8162 w 10000"/>
              <a:gd name="connsiteY5" fmla="*/ 8244 h 10000"/>
              <a:gd name="connsiteX6" fmla="*/ 7720 w 10000"/>
              <a:gd name="connsiteY6" fmla="*/ 8322 h 10000"/>
              <a:gd name="connsiteX7" fmla="*/ 7507 w 10000"/>
              <a:gd name="connsiteY7" fmla="*/ 8675 h 10000"/>
              <a:gd name="connsiteX8" fmla="*/ 7412 w 10000"/>
              <a:gd name="connsiteY8" fmla="*/ 8863 h 10000"/>
              <a:gd name="connsiteX9" fmla="*/ 7266 w 10000"/>
              <a:gd name="connsiteY9" fmla="*/ 8692 h 10000"/>
              <a:gd name="connsiteX10" fmla="*/ 7056 w 10000"/>
              <a:gd name="connsiteY10" fmla="*/ 8769 h 10000"/>
              <a:gd name="connsiteX11" fmla="*/ 6938 w 10000"/>
              <a:gd name="connsiteY11" fmla="*/ 9018 h 10000"/>
              <a:gd name="connsiteX12" fmla="*/ 6938 w 10000"/>
              <a:gd name="connsiteY12" fmla="*/ 9351 h 10000"/>
              <a:gd name="connsiteX13" fmla="*/ 6877 w 10000"/>
              <a:gd name="connsiteY13" fmla="*/ 9768 h 10000"/>
              <a:gd name="connsiteX14" fmla="*/ 6709 w 10000"/>
              <a:gd name="connsiteY14" fmla="*/ 9707 h 10000"/>
              <a:gd name="connsiteX15" fmla="*/ 6675 w 10000"/>
              <a:gd name="connsiteY15" fmla="*/ 9294 h 10000"/>
              <a:gd name="connsiteX16" fmla="*/ 6653 w 10000"/>
              <a:gd name="connsiteY16" fmla="*/ 8887 h 10000"/>
              <a:gd name="connsiteX17" fmla="*/ 6538 w 10000"/>
              <a:gd name="connsiteY17" fmla="*/ 8853 h 10000"/>
              <a:gd name="connsiteX18" fmla="*/ 6472 w 10000"/>
              <a:gd name="connsiteY18" fmla="*/ 8981 h 10000"/>
              <a:gd name="connsiteX19" fmla="*/ 6313 w 10000"/>
              <a:gd name="connsiteY19" fmla="*/ 9058 h 10000"/>
              <a:gd name="connsiteX20" fmla="*/ 6208 w 10000"/>
              <a:gd name="connsiteY20" fmla="*/ 8681 h 10000"/>
              <a:gd name="connsiteX21" fmla="*/ 5979 w 10000"/>
              <a:gd name="connsiteY21" fmla="*/ 8550 h 10000"/>
              <a:gd name="connsiteX22" fmla="*/ 5352 w 10000"/>
              <a:gd name="connsiteY22" fmla="*/ 7989 h 10000"/>
              <a:gd name="connsiteX23" fmla="*/ 4893 w 10000"/>
              <a:gd name="connsiteY23" fmla="*/ 8322 h 10000"/>
              <a:gd name="connsiteX24" fmla="*/ 4629 w 10000"/>
              <a:gd name="connsiteY24" fmla="*/ 8870 h 10000"/>
              <a:gd name="connsiteX25" fmla="*/ 4167 w 10000"/>
              <a:gd name="connsiteY25" fmla="*/ 8803 h 10000"/>
              <a:gd name="connsiteX26" fmla="*/ 3777 w 10000"/>
              <a:gd name="connsiteY26" fmla="*/ 8964 h 10000"/>
              <a:gd name="connsiteX27" fmla="*/ 3105 w 10000"/>
              <a:gd name="connsiteY27" fmla="*/ 7639 h 10000"/>
              <a:gd name="connsiteX28" fmla="*/ 2871 w 10000"/>
              <a:gd name="connsiteY28" fmla="*/ 8422 h 10000"/>
              <a:gd name="connsiteX29" fmla="*/ 2668 w 10000"/>
              <a:gd name="connsiteY29" fmla="*/ 7783 h 10000"/>
              <a:gd name="connsiteX30" fmla="*/ 2151 w 10000"/>
              <a:gd name="connsiteY30" fmla="*/ 7968 h 10000"/>
              <a:gd name="connsiteX31" fmla="*/ 1458 w 10000"/>
              <a:gd name="connsiteY31" fmla="*/ 8015 h 10000"/>
              <a:gd name="connsiteX32" fmla="*/ 1345 w 10000"/>
              <a:gd name="connsiteY32" fmla="*/ 8634 h 10000"/>
              <a:gd name="connsiteX33" fmla="*/ 1355 w 10000"/>
              <a:gd name="connsiteY33" fmla="*/ 9405 h 10000"/>
              <a:gd name="connsiteX34" fmla="*/ 1260 w 10000"/>
              <a:gd name="connsiteY34" fmla="*/ 10000 h 10000"/>
              <a:gd name="connsiteX35" fmla="*/ 1165 w 10000"/>
              <a:gd name="connsiteY35" fmla="*/ 9428 h 10000"/>
              <a:gd name="connsiteX36" fmla="*/ 1108 w 10000"/>
              <a:gd name="connsiteY36" fmla="*/ 8375 h 10000"/>
              <a:gd name="connsiteX37" fmla="*/ 935 w 10000"/>
              <a:gd name="connsiteY37" fmla="*/ 7793 h 10000"/>
              <a:gd name="connsiteX38" fmla="*/ 850 w 10000"/>
              <a:gd name="connsiteY38" fmla="*/ 7992 h 10000"/>
              <a:gd name="connsiteX39" fmla="*/ 820 w 10000"/>
              <a:gd name="connsiteY39" fmla="*/ 8856 h 10000"/>
              <a:gd name="connsiteX40" fmla="*/ 718 w 10000"/>
              <a:gd name="connsiteY40" fmla="*/ 9502 h 10000"/>
              <a:gd name="connsiteX41" fmla="*/ 627 w 10000"/>
              <a:gd name="connsiteY41" fmla="*/ 8843 h 10000"/>
              <a:gd name="connsiteX42" fmla="*/ 596 w 10000"/>
              <a:gd name="connsiteY42" fmla="*/ 8365 h 10000"/>
              <a:gd name="connsiteX43" fmla="*/ 435 w 10000"/>
              <a:gd name="connsiteY43" fmla="*/ 7945 h 10000"/>
              <a:gd name="connsiteX44" fmla="*/ 149 w 10000"/>
              <a:gd name="connsiteY44" fmla="*/ 7814 h 10000"/>
              <a:gd name="connsiteX45" fmla="*/ 0 w 10000"/>
              <a:gd name="connsiteY45" fmla="*/ 8022 h 10000"/>
              <a:gd name="connsiteX46" fmla="*/ 0 w 10000"/>
              <a:gd name="connsiteY46" fmla="*/ 0 h 10000"/>
              <a:gd name="connsiteX47" fmla="*/ 10000 w 10000"/>
              <a:gd name="connsiteY47" fmla="*/ 0 h 10000"/>
              <a:gd name="connsiteX48" fmla="*/ 10000 w 10000"/>
              <a:gd name="connsiteY48" fmla="*/ 7972 h 10000"/>
              <a:gd name="connsiteX0" fmla="*/ 10000 w 10000"/>
              <a:gd name="connsiteY0" fmla="*/ 7972 h 10000"/>
              <a:gd name="connsiteX1" fmla="*/ 9409 w 10000"/>
              <a:gd name="connsiteY1" fmla="*/ 8187 h 10000"/>
              <a:gd name="connsiteX2" fmla="*/ 9319 w 10000"/>
              <a:gd name="connsiteY2" fmla="*/ 8463 h 10000"/>
              <a:gd name="connsiteX3" fmla="*/ 9209 w 10000"/>
              <a:gd name="connsiteY3" fmla="*/ 8893 h 10000"/>
              <a:gd name="connsiteX4" fmla="*/ 9067 w 10000"/>
              <a:gd name="connsiteY4" fmla="*/ 8365 h 10000"/>
              <a:gd name="connsiteX5" fmla="*/ 8162 w 10000"/>
              <a:gd name="connsiteY5" fmla="*/ 8244 h 10000"/>
              <a:gd name="connsiteX6" fmla="*/ 7720 w 10000"/>
              <a:gd name="connsiteY6" fmla="*/ 8322 h 10000"/>
              <a:gd name="connsiteX7" fmla="*/ 7507 w 10000"/>
              <a:gd name="connsiteY7" fmla="*/ 8675 h 10000"/>
              <a:gd name="connsiteX8" fmla="*/ 7412 w 10000"/>
              <a:gd name="connsiteY8" fmla="*/ 8863 h 10000"/>
              <a:gd name="connsiteX9" fmla="*/ 7266 w 10000"/>
              <a:gd name="connsiteY9" fmla="*/ 8692 h 10000"/>
              <a:gd name="connsiteX10" fmla="*/ 7056 w 10000"/>
              <a:gd name="connsiteY10" fmla="*/ 8769 h 10000"/>
              <a:gd name="connsiteX11" fmla="*/ 6938 w 10000"/>
              <a:gd name="connsiteY11" fmla="*/ 9018 h 10000"/>
              <a:gd name="connsiteX12" fmla="*/ 6938 w 10000"/>
              <a:gd name="connsiteY12" fmla="*/ 9351 h 10000"/>
              <a:gd name="connsiteX13" fmla="*/ 6877 w 10000"/>
              <a:gd name="connsiteY13" fmla="*/ 9768 h 10000"/>
              <a:gd name="connsiteX14" fmla="*/ 6709 w 10000"/>
              <a:gd name="connsiteY14" fmla="*/ 9707 h 10000"/>
              <a:gd name="connsiteX15" fmla="*/ 6675 w 10000"/>
              <a:gd name="connsiteY15" fmla="*/ 9294 h 10000"/>
              <a:gd name="connsiteX16" fmla="*/ 6653 w 10000"/>
              <a:gd name="connsiteY16" fmla="*/ 8887 h 10000"/>
              <a:gd name="connsiteX17" fmla="*/ 6538 w 10000"/>
              <a:gd name="connsiteY17" fmla="*/ 8853 h 10000"/>
              <a:gd name="connsiteX18" fmla="*/ 6472 w 10000"/>
              <a:gd name="connsiteY18" fmla="*/ 8981 h 10000"/>
              <a:gd name="connsiteX19" fmla="*/ 6313 w 10000"/>
              <a:gd name="connsiteY19" fmla="*/ 9058 h 10000"/>
              <a:gd name="connsiteX20" fmla="*/ 6208 w 10000"/>
              <a:gd name="connsiteY20" fmla="*/ 8681 h 10000"/>
              <a:gd name="connsiteX21" fmla="*/ 5979 w 10000"/>
              <a:gd name="connsiteY21" fmla="*/ 8550 h 10000"/>
              <a:gd name="connsiteX22" fmla="*/ 5352 w 10000"/>
              <a:gd name="connsiteY22" fmla="*/ 7989 h 10000"/>
              <a:gd name="connsiteX23" fmla="*/ 4893 w 10000"/>
              <a:gd name="connsiteY23" fmla="*/ 8322 h 10000"/>
              <a:gd name="connsiteX24" fmla="*/ 4629 w 10000"/>
              <a:gd name="connsiteY24" fmla="*/ 8870 h 10000"/>
              <a:gd name="connsiteX25" fmla="*/ 4167 w 10000"/>
              <a:gd name="connsiteY25" fmla="*/ 8803 h 10000"/>
              <a:gd name="connsiteX26" fmla="*/ 3777 w 10000"/>
              <a:gd name="connsiteY26" fmla="*/ 8964 h 10000"/>
              <a:gd name="connsiteX27" fmla="*/ 3105 w 10000"/>
              <a:gd name="connsiteY27" fmla="*/ 7639 h 10000"/>
              <a:gd name="connsiteX28" fmla="*/ 2871 w 10000"/>
              <a:gd name="connsiteY28" fmla="*/ 8422 h 10000"/>
              <a:gd name="connsiteX29" fmla="*/ 2668 w 10000"/>
              <a:gd name="connsiteY29" fmla="*/ 7783 h 10000"/>
              <a:gd name="connsiteX30" fmla="*/ 2151 w 10000"/>
              <a:gd name="connsiteY30" fmla="*/ 7968 h 10000"/>
              <a:gd name="connsiteX31" fmla="*/ 1458 w 10000"/>
              <a:gd name="connsiteY31" fmla="*/ 8015 h 10000"/>
              <a:gd name="connsiteX32" fmla="*/ 1345 w 10000"/>
              <a:gd name="connsiteY32" fmla="*/ 8634 h 10000"/>
              <a:gd name="connsiteX33" fmla="*/ 1355 w 10000"/>
              <a:gd name="connsiteY33" fmla="*/ 9405 h 10000"/>
              <a:gd name="connsiteX34" fmla="*/ 1260 w 10000"/>
              <a:gd name="connsiteY34" fmla="*/ 10000 h 10000"/>
              <a:gd name="connsiteX35" fmla="*/ 1165 w 10000"/>
              <a:gd name="connsiteY35" fmla="*/ 9428 h 10000"/>
              <a:gd name="connsiteX36" fmla="*/ 1108 w 10000"/>
              <a:gd name="connsiteY36" fmla="*/ 8375 h 10000"/>
              <a:gd name="connsiteX37" fmla="*/ 935 w 10000"/>
              <a:gd name="connsiteY37" fmla="*/ 7793 h 10000"/>
              <a:gd name="connsiteX38" fmla="*/ 850 w 10000"/>
              <a:gd name="connsiteY38" fmla="*/ 7992 h 10000"/>
              <a:gd name="connsiteX39" fmla="*/ 820 w 10000"/>
              <a:gd name="connsiteY39" fmla="*/ 8856 h 10000"/>
              <a:gd name="connsiteX40" fmla="*/ 718 w 10000"/>
              <a:gd name="connsiteY40" fmla="*/ 9502 h 10000"/>
              <a:gd name="connsiteX41" fmla="*/ 627 w 10000"/>
              <a:gd name="connsiteY41" fmla="*/ 8843 h 10000"/>
              <a:gd name="connsiteX42" fmla="*/ 596 w 10000"/>
              <a:gd name="connsiteY42" fmla="*/ 8365 h 10000"/>
              <a:gd name="connsiteX43" fmla="*/ 435 w 10000"/>
              <a:gd name="connsiteY43" fmla="*/ 7945 h 10000"/>
              <a:gd name="connsiteX44" fmla="*/ 149 w 10000"/>
              <a:gd name="connsiteY44" fmla="*/ 7814 h 10000"/>
              <a:gd name="connsiteX45" fmla="*/ 0 w 10000"/>
              <a:gd name="connsiteY45" fmla="*/ 8022 h 10000"/>
              <a:gd name="connsiteX46" fmla="*/ 0 w 10000"/>
              <a:gd name="connsiteY46" fmla="*/ 0 h 10000"/>
              <a:gd name="connsiteX47" fmla="*/ 10000 w 10000"/>
              <a:gd name="connsiteY47" fmla="*/ 0 h 10000"/>
              <a:gd name="connsiteX48" fmla="*/ 10000 w 10000"/>
              <a:gd name="connsiteY48" fmla="*/ 79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10000">
                <a:moveTo>
                  <a:pt x="10000" y="7972"/>
                </a:moveTo>
                <a:cubicBezTo>
                  <a:pt x="9824" y="8005"/>
                  <a:pt x="9465" y="8110"/>
                  <a:pt x="9409" y="8187"/>
                </a:cubicBezTo>
                <a:cubicBezTo>
                  <a:pt x="9353" y="8264"/>
                  <a:pt x="9331" y="8409"/>
                  <a:pt x="9319" y="8463"/>
                </a:cubicBezTo>
                <a:cubicBezTo>
                  <a:pt x="9307" y="8517"/>
                  <a:pt x="9314" y="8880"/>
                  <a:pt x="9209" y="8893"/>
                </a:cubicBezTo>
                <a:cubicBezTo>
                  <a:pt x="9065" y="8914"/>
                  <a:pt x="9089" y="8449"/>
                  <a:pt x="9067" y="8365"/>
                </a:cubicBezTo>
                <a:cubicBezTo>
                  <a:pt x="8901" y="7777"/>
                  <a:pt x="8340" y="8116"/>
                  <a:pt x="8162" y="8244"/>
                </a:cubicBezTo>
                <a:cubicBezTo>
                  <a:pt x="8018" y="8348"/>
                  <a:pt x="7866" y="8274"/>
                  <a:pt x="7720" y="8322"/>
                </a:cubicBezTo>
                <a:cubicBezTo>
                  <a:pt x="7576" y="8365"/>
                  <a:pt x="7561" y="8486"/>
                  <a:pt x="7507" y="8675"/>
                </a:cubicBezTo>
                <a:cubicBezTo>
                  <a:pt x="7490" y="8739"/>
                  <a:pt x="7466" y="8840"/>
                  <a:pt x="7412" y="8863"/>
                </a:cubicBezTo>
                <a:cubicBezTo>
                  <a:pt x="7354" y="8890"/>
                  <a:pt x="7310" y="8729"/>
                  <a:pt x="7266" y="8692"/>
                </a:cubicBezTo>
                <a:cubicBezTo>
                  <a:pt x="7207" y="8648"/>
                  <a:pt x="7092" y="8742"/>
                  <a:pt x="7056" y="8769"/>
                </a:cubicBezTo>
                <a:cubicBezTo>
                  <a:pt x="6990" y="8823"/>
                  <a:pt x="6958" y="8920"/>
                  <a:pt x="6938" y="9018"/>
                </a:cubicBezTo>
                <a:cubicBezTo>
                  <a:pt x="6921" y="9115"/>
                  <a:pt x="6941" y="9250"/>
                  <a:pt x="6938" y="9351"/>
                </a:cubicBezTo>
                <a:cubicBezTo>
                  <a:pt x="6938" y="9479"/>
                  <a:pt x="6948" y="9667"/>
                  <a:pt x="6877" y="9768"/>
                </a:cubicBezTo>
                <a:cubicBezTo>
                  <a:pt x="6829" y="9835"/>
                  <a:pt x="6736" y="9771"/>
                  <a:pt x="6709" y="9707"/>
                </a:cubicBezTo>
                <a:cubicBezTo>
                  <a:pt x="6660" y="9593"/>
                  <a:pt x="6675" y="9425"/>
                  <a:pt x="6675" y="9294"/>
                </a:cubicBezTo>
                <a:cubicBezTo>
                  <a:pt x="6675" y="9186"/>
                  <a:pt x="6704" y="8981"/>
                  <a:pt x="6653" y="8887"/>
                </a:cubicBezTo>
                <a:cubicBezTo>
                  <a:pt x="6626" y="8840"/>
                  <a:pt x="6575" y="8836"/>
                  <a:pt x="6538" y="8853"/>
                </a:cubicBezTo>
                <a:cubicBezTo>
                  <a:pt x="6484" y="8880"/>
                  <a:pt x="6492" y="8917"/>
                  <a:pt x="6472" y="8981"/>
                </a:cubicBezTo>
                <a:cubicBezTo>
                  <a:pt x="6440" y="9075"/>
                  <a:pt x="6382" y="9149"/>
                  <a:pt x="6313" y="9058"/>
                </a:cubicBezTo>
                <a:cubicBezTo>
                  <a:pt x="6233" y="8954"/>
                  <a:pt x="6233" y="8816"/>
                  <a:pt x="6208" y="8681"/>
                </a:cubicBezTo>
                <a:cubicBezTo>
                  <a:pt x="6177" y="8490"/>
                  <a:pt x="6079" y="8587"/>
                  <a:pt x="5979" y="8550"/>
                </a:cubicBezTo>
                <a:cubicBezTo>
                  <a:pt x="5774" y="8476"/>
                  <a:pt x="5574" y="7968"/>
                  <a:pt x="5352" y="7989"/>
                </a:cubicBezTo>
                <a:cubicBezTo>
                  <a:pt x="5171" y="8002"/>
                  <a:pt x="4971" y="8120"/>
                  <a:pt x="4893" y="8322"/>
                </a:cubicBezTo>
                <a:cubicBezTo>
                  <a:pt x="4827" y="8490"/>
                  <a:pt x="4812" y="8850"/>
                  <a:pt x="4629" y="8870"/>
                </a:cubicBezTo>
                <a:cubicBezTo>
                  <a:pt x="4426" y="8893"/>
                  <a:pt x="4326" y="8449"/>
                  <a:pt x="4167" y="8803"/>
                </a:cubicBezTo>
                <a:cubicBezTo>
                  <a:pt x="4036" y="9099"/>
                  <a:pt x="4011" y="9277"/>
                  <a:pt x="3777" y="8964"/>
                </a:cubicBezTo>
                <a:cubicBezTo>
                  <a:pt x="3657" y="8806"/>
                  <a:pt x="3450" y="7164"/>
                  <a:pt x="3105" y="7639"/>
                </a:cubicBezTo>
                <a:cubicBezTo>
                  <a:pt x="3022" y="7753"/>
                  <a:pt x="3042" y="8470"/>
                  <a:pt x="2871" y="8422"/>
                </a:cubicBezTo>
                <a:cubicBezTo>
                  <a:pt x="2773" y="8396"/>
                  <a:pt x="2798" y="7824"/>
                  <a:pt x="2668" y="7783"/>
                </a:cubicBezTo>
                <a:cubicBezTo>
                  <a:pt x="2502" y="7730"/>
                  <a:pt x="2322" y="7975"/>
                  <a:pt x="2151" y="7968"/>
                </a:cubicBezTo>
                <a:cubicBezTo>
                  <a:pt x="1860" y="7952"/>
                  <a:pt x="1738" y="7693"/>
                  <a:pt x="1458" y="8015"/>
                </a:cubicBezTo>
                <a:cubicBezTo>
                  <a:pt x="1350" y="8137"/>
                  <a:pt x="1345" y="8399"/>
                  <a:pt x="1345" y="8634"/>
                </a:cubicBezTo>
                <a:cubicBezTo>
                  <a:pt x="1345" y="8866"/>
                  <a:pt x="1355" y="9236"/>
                  <a:pt x="1355" y="9405"/>
                </a:cubicBezTo>
                <a:cubicBezTo>
                  <a:pt x="1355" y="9586"/>
                  <a:pt x="1389" y="9997"/>
                  <a:pt x="1260" y="10000"/>
                </a:cubicBezTo>
                <a:cubicBezTo>
                  <a:pt x="1133" y="10000"/>
                  <a:pt x="1165" y="9684"/>
                  <a:pt x="1165" y="9428"/>
                </a:cubicBezTo>
                <a:cubicBezTo>
                  <a:pt x="1165" y="9273"/>
                  <a:pt x="1155" y="8517"/>
                  <a:pt x="1108" y="8375"/>
                </a:cubicBezTo>
                <a:cubicBezTo>
                  <a:pt x="1091" y="8318"/>
                  <a:pt x="1030" y="7736"/>
                  <a:pt x="935" y="7793"/>
                </a:cubicBezTo>
                <a:cubicBezTo>
                  <a:pt x="869" y="7830"/>
                  <a:pt x="854" y="7881"/>
                  <a:pt x="850" y="7992"/>
                </a:cubicBezTo>
                <a:cubicBezTo>
                  <a:pt x="842" y="8089"/>
                  <a:pt x="820" y="8463"/>
                  <a:pt x="820" y="8856"/>
                </a:cubicBezTo>
                <a:cubicBezTo>
                  <a:pt x="820" y="9119"/>
                  <a:pt x="845" y="9502"/>
                  <a:pt x="718" y="9502"/>
                </a:cubicBezTo>
                <a:cubicBezTo>
                  <a:pt x="591" y="9502"/>
                  <a:pt x="627" y="8924"/>
                  <a:pt x="627" y="8843"/>
                </a:cubicBezTo>
                <a:cubicBezTo>
                  <a:pt x="627" y="8715"/>
                  <a:pt x="640" y="8560"/>
                  <a:pt x="596" y="8365"/>
                </a:cubicBezTo>
                <a:cubicBezTo>
                  <a:pt x="576" y="8274"/>
                  <a:pt x="461" y="8147"/>
                  <a:pt x="435" y="7945"/>
                </a:cubicBezTo>
                <a:cubicBezTo>
                  <a:pt x="381" y="7518"/>
                  <a:pt x="261" y="7773"/>
                  <a:pt x="149" y="7814"/>
                </a:cubicBezTo>
                <a:cubicBezTo>
                  <a:pt x="42" y="7854"/>
                  <a:pt x="0" y="8022"/>
                  <a:pt x="0" y="8022"/>
                </a:cubicBezTo>
                <a:lnTo>
                  <a:pt x="0" y="0"/>
                </a:lnTo>
                <a:lnTo>
                  <a:pt x="10000" y="0"/>
                </a:lnTo>
                <a:lnTo>
                  <a:pt x="10000" y="7972"/>
                </a:lnTo>
                <a:close/>
              </a:path>
            </a:pathLst>
          </a:custGeom>
          <a:gradFill>
            <a:gsLst>
              <a:gs pos="22000">
                <a:srgbClr val="F58904"/>
              </a:gs>
              <a:gs pos="0">
                <a:srgbClr val="FFAA01"/>
              </a:gs>
              <a:gs pos="100000">
                <a:srgbClr val="E4530A"/>
              </a:gs>
            </a:gsLst>
            <a:lin ang="5400000" scaled="1"/>
          </a:gradFill>
          <a:ln>
            <a:noFill/>
          </a:ln>
          <a:effectLst>
            <a:outerShdw blurRad="215900" dist="38100" dir="5400000" algn="t" rotWithShape="0">
              <a:prstClr val="black">
                <a:alpha val="45000"/>
              </a:prstClr>
            </a:outerShdw>
          </a:effectLst>
          <a:scene3d>
            <a:camera prst="orthographicFront"/>
            <a:lightRig rig="threePt" dir="t">
              <a:rot lat="0" lon="0" rev="8400000"/>
            </a:lightRig>
          </a:scene3d>
          <a:sp3d>
            <a:bevelT w="50800" h="50800"/>
          </a:sp3d>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Tree>
    <p:extLst>
      <p:ext uri="{BB962C8B-B14F-4D97-AF65-F5344CB8AC3E}">
        <p14:creationId xmlns:p14="http://schemas.microsoft.com/office/powerpoint/2010/main" val="23351968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8729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7063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3756124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808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2164656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2263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0021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6876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08217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32538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08207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4677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731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79443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462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31754431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a:lvl1pPr>
          </a:lstStyle>
          <a:p>
            <a:pPr>
              <a:defRPr/>
            </a:pPr>
            <a:fld id="{B9C47877-9ADF-4901-87B8-0C36F0C68D00}"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503D517-5CAC-4EB5-ADB5-B64E01C58222}" type="slidenum">
              <a:rPr lang="es-ES" altLang="es-ES"/>
              <a:pPr/>
              <a:t>‹#›</a:t>
            </a:fld>
            <a:endParaRPr lang="es-ES" altLang="es-ES"/>
          </a:p>
        </p:txBody>
      </p:sp>
    </p:spTree>
    <p:extLst>
      <p:ext uri="{BB962C8B-B14F-4D97-AF65-F5344CB8AC3E}">
        <p14:creationId xmlns:p14="http://schemas.microsoft.com/office/powerpoint/2010/main" val="310429001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0C6EF6F2-0832-40E6-87B9-EB09D370CB65}"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54AD690-D9A6-4EFD-ACAD-80C7F8691243}" type="slidenum">
              <a:rPr lang="es-ES" altLang="es-ES"/>
              <a:pPr/>
              <a:t>‹#›</a:t>
            </a:fld>
            <a:endParaRPr lang="es-ES" altLang="es-ES"/>
          </a:p>
        </p:txBody>
      </p:sp>
    </p:spTree>
    <p:extLst>
      <p:ext uri="{BB962C8B-B14F-4D97-AF65-F5344CB8AC3E}">
        <p14:creationId xmlns:p14="http://schemas.microsoft.com/office/powerpoint/2010/main" val="284703932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0"/>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F7042E-F2A6-4BDA-8FD3-EF9F325DF746}"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71F0DA-1EF8-4859-9409-86FBCCB1DCCA}" type="slidenum">
              <a:rPr lang="es-ES" altLang="es-ES"/>
              <a:pPr/>
              <a:t>‹#›</a:t>
            </a:fld>
            <a:endParaRPr lang="es-ES" altLang="es-ES"/>
          </a:p>
        </p:txBody>
      </p:sp>
    </p:spTree>
    <p:extLst>
      <p:ext uri="{BB962C8B-B14F-4D97-AF65-F5344CB8AC3E}">
        <p14:creationId xmlns:p14="http://schemas.microsoft.com/office/powerpoint/2010/main" val="4308455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3"/>
          <p:cNvSpPr>
            <a:spLocks noGrp="1"/>
          </p:cNvSpPr>
          <p:nvPr>
            <p:ph type="dt" sz="half" idx="10"/>
          </p:nvPr>
        </p:nvSpPr>
        <p:spPr/>
        <p:txBody>
          <a:bodyPr/>
          <a:lstStyle>
            <a:lvl1pPr>
              <a:defRPr/>
            </a:lvl1pPr>
          </a:lstStyle>
          <a:p>
            <a:pPr>
              <a:defRPr/>
            </a:pPr>
            <a:fld id="{C56A18BF-759E-4A34-81E0-C4D0B80FE67D}"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7A566D-69C0-48A1-A056-8A5174FF5F4E}" type="slidenum">
              <a:rPr lang="es-ES" altLang="es-ES"/>
              <a:pPr/>
              <a:t>‹#›</a:t>
            </a:fld>
            <a:endParaRPr lang="es-ES" altLang="es-ES"/>
          </a:p>
        </p:txBody>
      </p:sp>
    </p:spTree>
    <p:extLst>
      <p:ext uri="{BB962C8B-B14F-4D97-AF65-F5344CB8AC3E}">
        <p14:creationId xmlns:p14="http://schemas.microsoft.com/office/powerpoint/2010/main" val="272795232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3"/>
          <p:cNvSpPr>
            <a:spLocks noGrp="1"/>
          </p:cNvSpPr>
          <p:nvPr>
            <p:ph type="dt" sz="half" idx="10"/>
          </p:nvPr>
        </p:nvSpPr>
        <p:spPr/>
        <p:txBody>
          <a:bodyPr/>
          <a:lstStyle>
            <a:lvl1pPr>
              <a:defRPr/>
            </a:lvl1pPr>
          </a:lstStyle>
          <a:p>
            <a:pPr>
              <a:defRPr/>
            </a:pPr>
            <a:fld id="{1569EC6E-10DE-4618-BF88-4FC6B8C342D8}"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56C23A6-1B46-4DBE-913E-385EC918E492}" type="slidenum">
              <a:rPr lang="es-ES" altLang="es-ES"/>
              <a:pPr/>
              <a:t>‹#›</a:t>
            </a:fld>
            <a:endParaRPr lang="es-ES" altLang="es-ES"/>
          </a:p>
        </p:txBody>
      </p:sp>
    </p:spTree>
    <p:extLst>
      <p:ext uri="{BB962C8B-B14F-4D97-AF65-F5344CB8AC3E}">
        <p14:creationId xmlns:p14="http://schemas.microsoft.com/office/powerpoint/2010/main" val="178177770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3"/>
          <p:cNvSpPr>
            <a:spLocks noGrp="1"/>
          </p:cNvSpPr>
          <p:nvPr>
            <p:ph type="dt" sz="half" idx="10"/>
          </p:nvPr>
        </p:nvSpPr>
        <p:spPr/>
        <p:txBody>
          <a:bodyPr/>
          <a:lstStyle>
            <a:lvl1pPr>
              <a:defRPr/>
            </a:lvl1pPr>
          </a:lstStyle>
          <a:p>
            <a:pPr>
              <a:defRPr/>
            </a:pPr>
            <a:fld id="{94448902-6E24-455E-8B92-2A5BC171E7C1}"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CC3C974-4070-40DB-93E1-73898E20FA3D}" type="slidenum">
              <a:rPr lang="es-ES" altLang="es-ES"/>
              <a:pPr/>
              <a:t>‹#›</a:t>
            </a:fld>
            <a:endParaRPr lang="es-ES" altLang="es-ES"/>
          </a:p>
        </p:txBody>
      </p:sp>
    </p:spTree>
    <p:extLst>
      <p:ext uri="{BB962C8B-B14F-4D97-AF65-F5344CB8AC3E}">
        <p14:creationId xmlns:p14="http://schemas.microsoft.com/office/powerpoint/2010/main" val="15232061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E5CF10-BFC7-4A5F-98D4-AFF553A72621}"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77E6E54-D4C9-4AE2-8A74-A1B8D8BC6600}" type="slidenum">
              <a:rPr lang="es-ES" altLang="es-ES"/>
              <a:pPr/>
              <a:t>‹#›</a:t>
            </a:fld>
            <a:endParaRPr lang="es-ES" altLang="es-ES"/>
          </a:p>
        </p:txBody>
      </p:sp>
    </p:spTree>
    <p:extLst>
      <p:ext uri="{BB962C8B-B14F-4D97-AF65-F5344CB8AC3E}">
        <p14:creationId xmlns:p14="http://schemas.microsoft.com/office/powerpoint/2010/main" val="13297736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4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1B450C-7C5E-4465-B773-27C3E5EDA42E}"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6BAC75-B41A-4334-BFE1-51E7D869CBD9}" type="slidenum">
              <a:rPr lang="es-ES" altLang="es-ES"/>
              <a:pPr/>
              <a:t>‹#›</a:t>
            </a:fld>
            <a:endParaRPr lang="es-ES" altLang="es-ES"/>
          </a:p>
        </p:txBody>
      </p:sp>
    </p:spTree>
    <p:extLst>
      <p:ext uri="{BB962C8B-B14F-4D97-AF65-F5344CB8AC3E}">
        <p14:creationId xmlns:p14="http://schemas.microsoft.com/office/powerpoint/2010/main" val="9286463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48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78BDF3-C94E-49A4-B0B3-261AAAA4E730}"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BF46B31-C032-4512-8578-C9C21995FE94}" type="slidenum">
              <a:rPr lang="es-ES" altLang="es-ES"/>
              <a:pPr/>
              <a:t>‹#›</a:t>
            </a:fld>
            <a:endParaRPr lang="es-ES" altLang="es-ES"/>
          </a:p>
        </p:txBody>
      </p:sp>
    </p:spTree>
    <p:extLst>
      <p:ext uri="{BB962C8B-B14F-4D97-AF65-F5344CB8AC3E}">
        <p14:creationId xmlns:p14="http://schemas.microsoft.com/office/powerpoint/2010/main" val="148802253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BC0111C6-DC31-4FCA-B533-4FB0EB2642E7}"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1C28A2-F573-4D10-A910-6D029463A244}" type="slidenum">
              <a:rPr lang="es-ES" altLang="es-ES"/>
              <a:pPr/>
              <a:t>‹#›</a:t>
            </a:fld>
            <a:endParaRPr lang="es-ES" altLang="es-ES"/>
          </a:p>
        </p:txBody>
      </p:sp>
    </p:spTree>
    <p:extLst>
      <p:ext uri="{BB962C8B-B14F-4D97-AF65-F5344CB8AC3E}">
        <p14:creationId xmlns:p14="http://schemas.microsoft.com/office/powerpoint/2010/main" val="278740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2185819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2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2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53361868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3975B810-EF45-4053-9739-84D2A9D5E2B5}"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24252C-AA44-4B2E-9C28-759CDF75CC3B}" type="slidenum">
              <a:rPr lang="es-ES" altLang="es-ES"/>
              <a:pPr/>
              <a:t>‹#›</a:t>
            </a:fld>
            <a:endParaRPr lang="es-ES" altLang="es-ES"/>
          </a:p>
        </p:txBody>
      </p:sp>
    </p:spTree>
    <p:extLst>
      <p:ext uri="{BB962C8B-B14F-4D97-AF65-F5344CB8AC3E}">
        <p14:creationId xmlns:p14="http://schemas.microsoft.com/office/powerpoint/2010/main" val="13217146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n-US"/>
          </a:p>
        </p:txBody>
      </p:sp>
      <p:sp>
        <p:nvSpPr>
          <p:cNvPr id="3" name="2 Marcador de tabla"/>
          <p:cNvSpPr>
            <a:spLocks noGrp="1"/>
          </p:cNvSpPr>
          <p:nvPr>
            <p:ph type="tbl"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fld id="{1205A686-F898-4CD3-8BFA-CF46B0AE5989}" type="slidenum">
              <a:rPr lang="es-ES" altLang="es-ES"/>
              <a:pPr/>
              <a:t>‹#›</a:t>
            </a:fld>
            <a:endParaRPr lang="es-ES" altLang="es-ES"/>
          </a:p>
        </p:txBody>
      </p:sp>
    </p:spTree>
    <p:extLst>
      <p:ext uri="{BB962C8B-B14F-4D97-AF65-F5344CB8AC3E}">
        <p14:creationId xmlns:p14="http://schemas.microsoft.com/office/powerpoint/2010/main" val="167912898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E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a:lvl1pPr>
          </a:lstStyle>
          <a:p>
            <a:pPr>
              <a:defRPr/>
            </a:pPr>
            <a:fld id="{B9C47877-9ADF-4901-87B8-0C36F0C68D00}"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503D517-5CAC-4EB5-ADB5-B64E01C58222}" type="slidenum">
              <a:rPr lang="es-ES" altLang="es-ES"/>
              <a:pPr/>
              <a:t>‹#›</a:t>
            </a:fld>
            <a:endParaRPr lang="es-ES" altLang="es-ES"/>
          </a:p>
        </p:txBody>
      </p:sp>
    </p:spTree>
    <p:extLst>
      <p:ext uri="{BB962C8B-B14F-4D97-AF65-F5344CB8AC3E}">
        <p14:creationId xmlns:p14="http://schemas.microsoft.com/office/powerpoint/2010/main" val="16656347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0C6EF6F2-0832-40E6-87B9-EB09D370CB65}"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54AD690-D9A6-4EFD-ACAD-80C7F8691243}" type="slidenum">
              <a:rPr lang="es-ES" altLang="es-ES"/>
              <a:pPr/>
              <a:t>‹#›</a:t>
            </a:fld>
            <a:endParaRPr lang="es-ES" altLang="es-ES"/>
          </a:p>
        </p:txBody>
      </p:sp>
    </p:spTree>
    <p:extLst>
      <p:ext uri="{BB962C8B-B14F-4D97-AF65-F5344CB8AC3E}">
        <p14:creationId xmlns:p14="http://schemas.microsoft.com/office/powerpoint/2010/main" val="210250422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47"/>
            <a:ext cx="10515600" cy="2852737"/>
          </a:xfrm>
        </p:spPr>
        <p:txBody>
          <a:bodyPr anchor="b"/>
          <a:lstStyle>
            <a:lvl1pPr>
              <a:defRPr sz="6000"/>
            </a:lvl1pPr>
          </a:lstStyle>
          <a:p>
            <a:r>
              <a:rPr lang="en-US" smtClean="0"/>
              <a:t>Click to edit Master title style</a:t>
            </a:r>
            <a:endParaRPr lang="es-ES"/>
          </a:p>
        </p:txBody>
      </p:sp>
      <p:sp>
        <p:nvSpPr>
          <p:cNvPr id="3" name="Text Placeholder 2"/>
          <p:cNvSpPr>
            <a:spLocks noGrp="1"/>
          </p:cNvSpPr>
          <p:nvPr>
            <p:ph type="body" idx="1"/>
          </p:nvPr>
        </p:nvSpPr>
        <p:spPr>
          <a:xfrm>
            <a:off x="831851" y="45899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F7042E-F2A6-4BDA-8FD3-EF9F325DF746}"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71F0DA-1EF8-4859-9409-86FBCCB1DCCA}" type="slidenum">
              <a:rPr lang="es-ES" altLang="es-ES"/>
              <a:pPr/>
              <a:t>‹#›</a:t>
            </a:fld>
            <a:endParaRPr lang="es-ES" altLang="es-ES"/>
          </a:p>
        </p:txBody>
      </p:sp>
    </p:spTree>
    <p:extLst>
      <p:ext uri="{BB962C8B-B14F-4D97-AF65-F5344CB8AC3E}">
        <p14:creationId xmlns:p14="http://schemas.microsoft.com/office/powerpoint/2010/main" val="28166555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3"/>
          <p:cNvSpPr>
            <a:spLocks noGrp="1"/>
          </p:cNvSpPr>
          <p:nvPr>
            <p:ph type="dt" sz="half" idx="10"/>
          </p:nvPr>
        </p:nvSpPr>
        <p:spPr/>
        <p:txBody>
          <a:bodyPr/>
          <a:lstStyle>
            <a:lvl1pPr>
              <a:defRPr/>
            </a:lvl1pPr>
          </a:lstStyle>
          <a:p>
            <a:pPr>
              <a:defRPr/>
            </a:pPr>
            <a:fld id="{C56A18BF-759E-4A34-81E0-C4D0B80FE67D}"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7A566D-69C0-48A1-A056-8A5174FF5F4E}" type="slidenum">
              <a:rPr lang="es-ES" altLang="es-ES"/>
              <a:pPr/>
              <a:t>‹#›</a:t>
            </a:fld>
            <a:endParaRPr lang="es-ES" altLang="es-ES"/>
          </a:p>
        </p:txBody>
      </p:sp>
    </p:spTree>
    <p:extLst>
      <p:ext uri="{BB962C8B-B14F-4D97-AF65-F5344CB8AC3E}">
        <p14:creationId xmlns:p14="http://schemas.microsoft.com/office/powerpoint/2010/main" val="1997980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3"/>
          <p:cNvSpPr>
            <a:spLocks noGrp="1"/>
          </p:cNvSpPr>
          <p:nvPr>
            <p:ph type="dt" sz="half" idx="10"/>
          </p:nvPr>
        </p:nvSpPr>
        <p:spPr/>
        <p:txBody>
          <a:bodyPr/>
          <a:lstStyle>
            <a:lvl1pPr>
              <a:defRPr/>
            </a:lvl1pPr>
          </a:lstStyle>
          <a:p>
            <a:pPr>
              <a:defRPr/>
            </a:pPr>
            <a:fld id="{1569EC6E-10DE-4618-BF88-4FC6B8C342D8}" type="datetimeFigureOut">
              <a:rPr lang="es-ES">
                <a:solidFill>
                  <a:prstClr val="black">
                    <a:tint val="75000"/>
                  </a:prstClr>
                </a:solidFill>
              </a:rPr>
              <a:pPr>
                <a:defRPr/>
              </a:pPr>
              <a:t>13/09/2023</a:t>
            </a:fld>
            <a:endParaRPr lang="es-E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56C23A6-1B46-4DBE-913E-385EC918E492}" type="slidenum">
              <a:rPr lang="es-ES" altLang="es-ES"/>
              <a:pPr/>
              <a:t>‹#›</a:t>
            </a:fld>
            <a:endParaRPr lang="es-ES" altLang="es-ES"/>
          </a:p>
        </p:txBody>
      </p:sp>
    </p:spTree>
    <p:extLst>
      <p:ext uri="{BB962C8B-B14F-4D97-AF65-F5344CB8AC3E}">
        <p14:creationId xmlns:p14="http://schemas.microsoft.com/office/powerpoint/2010/main" val="404770638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3"/>
          <p:cNvSpPr>
            <a:spLocks noGrp="1"/>
          </p:cNvSpPr>
          <p:nvPr>
            <p:ph type="dt" sz="half" idx="10"/>
          </p:nvPr>
        </p:nvSpPr>
        <p:spPr/>
        <p:txBody>
          <a:bodyPr/>
          <a:lstStyle>
            <a:lvl1pPr>
              <a:defRPr/>
            </a:lvl1pPr>
          </a:lstStyle>
          <a:p>
            <a:pPr>
              <a:defRPr/>
            </a:pPr>
            <a:fld id="{94448902-6E24-455E-8B92-2A5BC171E7C1}" type="datetimeFigureOut">
              <a:rPr lang="es-ES">
                <a:solidFill>
                  <a:prstClr val="black">
                    <a:tint val="75000"/>
                  </a:prstClr>
                </a:solidFill>
              </a:rPr>
              <a:pPr>
                <a:defRPr/>
              </a:pPr>
              <a:t>13/09/2023</a:t>
            </a:fld>
            <a:endParaRPr lang="es-E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CC3C974-4070-40DB-93E1-73898E20FA3D}" type="slidenum">
              <a:rPr lang="es-ES" altLang="es-ES"/>
              <a:pPr/>
              <a:t>‹#›</a:t>
            </a:fld>
            <a:endParaRPr lang="es-ES" altLang="es-ES"/>
          </a:p>
        </p:txBody>
      </p:sp>
    </p:spTree>
    <p:extLst>
      <p:ext uri="{BB962C8B-B14F-4D97-AF65-F5344CB8AC3E}">
        <p14:creationId xmlns:p14="http://schemas.microsoft.com/office/powerpoint/2010/main" val="13272850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E5CF10-BFC7-4A5F-98D4-AFF553A72621}" type="datetimeFigureOut">
              <a:rPr lang="es-ES">
                <a:solidFill>
                  <a:prstClr val="black">
                    <a:tint val="75000"/>
                  </a:prstClr>
                </a:solidFill>
              </a:rPr>
              <a:pPr>
                <a:defRPr/>
              </a:pPr>
              <a:t>13/09/2023</a:t>
            </a:fld>
            <a:endParaRPr lang="es-E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77E6E54-D4C9-4AE2-8A74-A1B8D8BC6600}" type="slidenum">
              <a:rPr lang="es-ES" altLang="es-ES"/>
              <a:pPr/>
              <a:t>‹#›</a:t>
            </a:fld>
            <a:endParaRPr lang="es-ES" altLang="es-ES"/>
          </a:p>
        </p:txBody>
      </p:sp>
    </p:spTree>
    <p:extLst>
      <p:ext uri="{BB962C8B-B14F-4D97-AF65-F5344CB8AC3E}">
        <p14:creationId xmlns:p14="http://schemas.microsoft.com/office/powerpoint/2010/main" val="40580985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S"/>
          </a:p>
        </p:txBody>
      </p:sp>
      <p:sp>
        <p:nvSpPr>
          <p:cNvPr id="3" name="Content Placeholder 2"/>
          <p:cNvSpPr>
            <a:spLocks noGrp="1"/>
          </p:cNvSpPr>
          <p:nvPr>
            <p:ph idx="1"/>
          </p:nvPr>
        </p:nvSpPr>
        <p:spPr>
          <a:xfrm>
            <a:off x="5183188" y="9879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1B450C-7C5E-4465-B773-27C3E5EDA42E}"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6BAC75-B41A-4334-BFE1-51E7D869CBD9}" type="slidenum">
              <a:rPr lang="es-ES" altLang="es-ES"/>
              <a:pPr/>
              <a:t>‹#›</a:t>
            </a:fld>
            <a:endParaRPr lang="es-ES" altLang="es-ES"/>
          </a:p>
        </p:txBody>
      </p:sp>
    </p:spTree>
    <p:extLst>
      <p:ext uri="{BB962C8B-B14F-4D97-AF65-F5344CB8AC3E}">
        <p14:creationId xmlns:p14="http://schemas.microsoft.com/office/powerpoint/2010/main" val="2870604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7722814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S"/>
          </a:p>
        </p:txBody>
      </p:sp>
      <p:sp>
        <p:nvSpPr>
          <p:cNvPr id="3" name="Picture Placeholder 2"/>
          <p:cNvSpPr>
            <a:spLocks noGrp="1"/>
          </p:cNvSpPr>
          <p:nvPr>
            <p:ph type="pic" idx="1"/>
          </p:nvPr>
        </p:nvSpPr>
        <p:spPr>
          <a:xfrm>
            <a:off x="5183188" y="9879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78BDF3-C94E-49A4-B0B3-261AAAA4E730}" type="datetimeFigureOut">
              <a:rPr lang="es-ES">
                <a:solidFill>
                  <a:prstClr val="black">
                    <a:tint val="75000"/>
                  </a:prstClr>
                </a:solidFill>
              </a:rPr>
              <a:pPr>
                <a:defRPr/>
              </a:pPr>
              <a:t>13/09/2023</a:t>
            </a:fld>
            <a:endParaRPr lang="es-E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BF46B31-C032-4512-8578-C9C21995FE94}" type="slidenum">
              <a:rPr lang="es-ES" altLang="es-ES"/>
              <a:pPr/>
              <a:t>‹#›</a:t>
            </a:fld>
            <a:endParaRPr lang="es-ES" altLang="es-ES"/>
          </a:p>
        </p:txBody>
      </p:sp>
    </p:spTree>
    <p:extLst>
      <p:ext uri="{BB962C8B-B14F-4D97-AF65-F5344CB8AC3E}">
        <p14:creationId xmlns:p14="http://schemas.microsoft.com/office/powerpoint/2010/main" val="197827066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BC0111C6-DC31-4FCA-B533-4FB0EB2642E7}"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1C28A2-F573-4D10-A910-6D029463A244}" type="slidenum">
              <a:rPr lang="es-ES" altLang="es-ES"/>
              <a:pPr/>
              <a:t>‹#›</a:t>
            </a:fld>
            <a:endParaRPr lang="es-ES" altLang="es-ES"/>
          </a:p>
        </p:txBody>
      </p:sp>
    </p:spTree>
    <p:extLst>
      <p:ext uri="{BB962C8B-B14F-4D97-AF65-F5344CB8AC3E}">
        <p14:creationId xmlns:p14="http://schemas.microsoft.com/office/powerpoint/2010/main" val="259481550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pPr>
              <a:defRPr/>
            </a:pPr>
            <a:fld id="{3975B810-EF45-4053-9739-84D2A9D5E2B5}"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24252C-AA44-4B2E-9C28-759CDF75CC3B}" type="slidenum">
              <a:rPr lang="es-ES" altLang="es-ES"/>
              <a:pPr/>
              <a:t>‹#›</a:t>
            </a:fld>
            <a:endParaRPr lang="es-ES" altLang="es-ES"/>
          </a:p>
        </p:txBody>
      </p:sp>
    </p:spTree>
    <p:extLst>
      <p:ext uri="{BB962C8B-B14F-4D97-AF65-F5344CB8AC3E}">
        <p14:creationId xmlns:p14="http://schemas.microsoft.com/office/powerpoint/2010/main" val="6053721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n-US"/>
          </a:p>
        </p:txBody>
      </p:sp>
      <p:sp>
        <p:nvSpPr>
          <p:cNvPr id="3" name="2 Marcador de tabla"/>
          <p:cNvSpPr>
            <a:spLocks noGrp="1"/>
          </p:cNvSpPr>
          <p:nvPr>
            <p:ph type="tbl"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fld id="{1205A686-F898-4CD3-8BFA-CF46B0AE5989}" type="slidenum">
              <a:rPr lang="es-ES" altLang="es-ES"/>
              <a:pPr/>
              <a:t>‹#›</a:t>
            </a:fld>
            <a:endParaRPr lang="es-ES" altLang="es-ES"/>
          </a:p>
        </p:txBody>
      </p:sp>
    </p:spTree>
    <p:extLst>
      <p:ext uri="{BB962C8B-B14F-4D97-AF65-F5344CB8AC3E}">
        <p14:creationId xmlns:p14="http://schemas.microsoft.com/office/powerpoint/2010/main" val="349648488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029200"/>
            <a:ext cx="10363200" cy="685800"/>
          </a:xfrm>
        </p:spPr>
        <p:txBody>
          <a:bodyPr>
            <a:normAutofit/>
          </a:bodyPr>
          <a:lstStyle>
            <a:lvl1pPr algn="l">
              <a:defRPr sz="3600" b="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609600" y="5660408"/>
            <a:ext cx="8534400" cy="533400"/>
          </a:xfrm>
        </p:spPr>
        <p:txBody>
          <a:bodyPr>
            <a:normAutofit/>
          </a:bodyPr>
          <a:lstStyle>
            <a:lvl1pPr marL="0" indent="0" algn="l">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
        <p:nvSpPr>
          <p:cNvPr id="7" name="Freeform 8"/>
          <p:cNvSpPr>
            <a:spLocks/>
          </p:cNvSpPr>
          <p:nvPr userDrawn="1"/>
        </p:nvSpPr>
        <p:spPr bwMode="auto">
          <a:xfrm>
            <a:off x="-302683" y="-228600"/>
            <a:ext cx="12799483" cy="3779874"/>
          </a:xfrm>
          <a:custGeom>
            <a:avLst/>
            <a:gdLst>
              <a:gd name="T0" fmla="*/ 1 w 4096"/>
              <a:gd name="T1" fmla="*/ 418 h 1991"/>
              <a:gd name="T2" fmla="*/ 565 w 4096"/>
              <a:gd name="T3" fmla="*/ 566 h 1991"/>
              <a:gd name="T4" fmla="*/ 651 w 4096"/>
              <a:gd name="T5" fmla="*/ 759 h 1991"/>
              <a:gd name="T6" fmla="*/ 756 w 4096"/>
              <a:gd name="T7" fmla="*/ 1056 h 1991"/>
              <a:gd name="T8" fmla="*/ 893 w 4096"/>
              <a:gd name="T9" fmla="*/ 689 h 1991"/>
              <a:gd name="T10" fmla="*/ 1231 w 4096"/>
              <a:gd name="T11" fmla="*/ 554 h 1991"/>
              <a:gd name="T12" fmla="*/ 1498 w 4096"/>
              <a:gd name="T13" fmla="*/ 698 h 1991"/>
              <a:gd name="T14" fmla="*/ 1556 w 4096"/>
              <a:gd name="T15" fmla="*/ 871 h 1991"/>
              <a:gd name="T16" fmla="*/ 1691 w 4096"/>
              <a:gd name="T17" fmla="*/ 1272 h 1991"/>
              <a:gd name="T18" fmla="*/ 1848 w 4096"/>
              <a:gd name="T19" fmla="*/ 927 h 1991"/>
              <a:gd name="T20" fmla="*/ 2230 w 4096"/>
              <a:gd name="T21" fmla="*/ 933 h 1991"/>
              <a:gd name="T22" fmla="*/ 2383 w 4096"/>
              <a:gd name="T23" fmla="*/ 1185 h 1991"/>
              <a:gd name="T24" fmla="*/ 2474 w 4096"/>
              <a:gd name="T25" fmla="*/ 1316 h 1991"/>
              <a:gd name="T26" fmla="*/ 2616 w 4096"/>
              <a:gd name="T27" fmla="*/ 1197 h 1991"/>
              <a:gd name="T28" fmla="*/ 2816 w 4096"/>
              <a:gd name="T29" fmla="*/ 1251 h 1991"/>
              <a:gd name="T30" fmla="*/ 2928 w 4096"/>
              <a:gd name="T31" fmla="*/ 1423 h 1991"/>
              <a:gd name="T32" fmla="*/ 2928 w 4096"/>
              <a:gd name="T33" fmla="*/ 1655 h 1991"/>
              <a:gd name="T34" fmla="*/ 2988 w 4096"/>
              <a:gd name="T35" fmla="*/ 1944 h 1991"/>
              <a:gd name="T36" fmla="*/ 3148 w 4096"/>
              <a:gd name="T37" fmla="*/ 1903 h 1991"/>
              <a:gd name="T38" fmla="*/ 3180 w 4096"/>
              <a:gd name="T39" fmla="*/ 1616 h 1991"/>
              <a:gd name="T40" fmla="*/ 3202 w 4096"/>
              <a:gd name="T41" fmla="*/ 1332 h 1991"/>
              <a:gd name="T42" fmla="*/ 3312 w 4096"/>
              <a:gd name="T43" fmla="*/ 1309 h 1991"/>
              <a:gd name="T44" fmla="*/ 3375 w 4096"/>
              <a:gd name="T45" fmla="*/ 1397 h 1991"/>
              <a:gd name="T46" fmla="*/ 3525 w 4096"/>
              <a:gd name="T47" fmla="*/ 1452 h 1991"/>
              <a:gd name="T48" fmla="*/ 3626 w 4096"/>
              <a:gd name="T49" fmla="*/ 1189 h 1991"/>
              <a:gd name="T50" fmla="*/ 3848 w 4096"/>
              <a:gd name="T51" fmla="*/ 1099 h 1991"/>
              <a:gd name="T52" fmla="*/ 4096 w 4096"/>
              <a:gd name="T53" fmla="*/ 952 h 1991"/>
              <a:gd name="T54" fmla="*/ 4096 w 4096"/>
              <a:gd name="T55" fmla="*/ 0 h 1991"/>
              <a:gd name="T56" fmla="*/ 0 w 4096"/>
              <a:gd name="T57" fmla="*/ 0 h 1991"/>
              <a:gd name="T58" fmla="*/ 1 w 4096"/>
              <a:gd name="T59" fmla="*/ 418 h 1991"/>
              <a:gd name="connsiteX0" fmla="*/ 2 w 10000"/>
              <a:gd name="connsiteY0" fmla="*/ 2099 h 9863"/>
              <a:gd name="connsiteX1" fmla="*/ 1379 w 10000"/>
              <a:gd name="connsiteY1" fmla="*/ 2843 h 9863"/>
              <a:gd name="connsiteX2" fmla="*/ 1589 w 10000"/>
              <a:gd name="connsiteY2" fmla="*/ 3812 h 9863"/>
              <a:gd name="connsiteX3" fmla="*/ 1846 w 10000"/>
              <a:gd name="connsiteY3" fmla="*/ 5304 h 9863"/>
              <a:gd name="connsiteX4" fmla="*/ 2180 w 10000"/>
              <a:gd name="connsiteY4" fmla="*/ 3461 h 9863"/>
              <a:gd name="connsiteX5" fmla="*/ 3005 w 10000"/>
              <a:gd name="connsiteY5" fmla="*/ 2783 h 9863"/>
              <a:gd name="connsiteX6" fmla="*/ 3657 w 10000"/>
              <a:gd name="connsiteY6" fmla="*/ 3506 h 9863"/>
              <a:gd name="connsiteX7" fmla="*/ 3799 w 10000"/>
              <a:gd name="connsiteY7" fmla="*/ 4375 h 9863"/>
              <a:gd name="connsiteX8" fmla="*/ 4128 w 10000"/>
              <a:gd name="connsiteY8" fmla="*/ 6389 h 9863"/>
              <a:gd name="connsiteX9" fmla="*/ 4512 w 10000"/>
              <a:gd name="connsiteY9" fmla="*/ 4656 h 9863"/>
              <a:gd name="connsiteX10" fmla="*/ 5444 w 10000"/>
              <a:gd name="connsiteY10" fmla="*/ 4686 h 9863"/>
              <a:gd name="connsiteX11" fmla="*/ 5818 w 10000"/>
              <a:gd name="connsiteY11" fmla="*/ 5952 h 9863"/>
              <a:gd name="connsiteX12" fmla="*/ 6040 w 10000"/>
              <a:gd name="connsiteY12" fmla="*/ 6610 h 9863"/>
              <a:gd name="connsiteX13" fmla="*/ 6387 w 10000"/>
              <a:gd name="connsiteY13" fmla="*/ 6012 h 9863"/>
              <a:gd name="connsiteX14" fmla="*/ 6875 w 10000"/>
              <a:gd name="connsiteY14" fmla="*/ 6283 h 9863"/>
              <a:gd name="connsiteX15" fmla="*/ 7148 w 10000"/>
              <a:gd name="connsiteY15" fmla="*/ 7147 h 9863"/>
              <a:gd name="connsiteX16" fmla="*/ 7148 w 10000"/>
              <a:gd name="connsiteY16" fmla="*/ 8312 h 9863"/>
              <a:gd name="connsiteX17" fmla="*/ 7295 w 10000"/>
              <a:gd name="connsiteY17" fmla="*/ 9764 h 9863"/>
              <a:gd name="connsiteX18" fmla="*/ 7686 w 10000"/>
              <a:gd name="connsiteY18" fmla="*/ 9558 h 9863"/>
              <a:gd name="connsiteX19" fmla="*/ 7764 w 10000"/>
              <a:gd name="connsiteY19" fmla="*/ 8117 h 9863"/>
              <a:gd name="connsiteX20" fmla="*/ 7817 w 10000"/>
              <a:gd name="connsiteY20" fmla="*/ 6690 h 9863"/>
              <a:gd name="connsiteX21" fmla="*/ 8086 w 10000"/>
              <a:gd name="connsiteY21" fmla="*/ 6575 h 9863"/>
              <a:gd name="connsiteX22" fmla="*/ 8240 w 10000"/>
              <a:gd name="connsiteY22" fmla="*/ 7017 h 9863"/>
              <a:gd name="connsiteX23" fmla="*/ 8606 w 10000"/>
              <a:gd name="connsiteY23" fmla="*/ 7293 h 9863"/>
              <a:gd name="connsiteX24" fmla="*/ 8853 w 10000"/>
              <a:gd name="connsiteY24" fmla="*/ 5972 h 9863"/>
              <a:gd name="connsiteX25" fmla="*/ 9395 w 10000"/>
              <a:gd name="connsiteY25" fmla="*/ 5520 h 9863"/>
              <a:gd name="connsiteX26" fmla="*/ 10000 w 10000"/>
              <a:gd name="connsiteY26" fmla="*/ 4782 h 9863"/>
              <a:gd name="connsiteX27" fmla="*/ 10000 w 10000"/>
              <a:gd name="connsiteY27" fmla="*/ 0 h 9863"/>
              <a:gd name="connsiteX28" fmla="*/ 0 w 10000"/>
              <a:gd name="connsiteY28" fmla="*/ 0 h 9863"/>
              <a:gd name="connsiteX29" fmla="*/ 2 w 10000"/>
              <a:gd name="connsiteY29" fmla="*/ 2099 h 9863"/>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657 w 10000"/>
              <a:gd name="connsiteY6" fmla="*/ 3555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379 w 10000"/>
              <a:gd name="connsiteY1" fmla="*/ 288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287 w 10000"/>
              <a:gd name="connsiteY1" fmla="*/ 2466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287 w 10000"/>
              <a:gd name="connsiteY1" fmla="*/ 2466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 name="connsiteX0" fmla="*/ 2 w 10000"/>
              <a:gd name="connsiteY0" fmla="*/ 2128 h 10000"/>
              <a:gd name="connsiteX1" fmla="*/ 1072 w 10000"/>
              <a:gd name="connsiteY1" fmla="*/ 2242 h 10000"/>
              <a:gd name="connsiteX2" fmla="*/ 1589 w 10000"/>
              <a:gd name="connsiteY2" fmla="*/ 3865 h 10000"/>
              <a:gd name="connsiteX3" fmla="*/ 1846 w 10000"/>
              <a:gd name="connsiteY3" fmla="*/ 5378 h 10000"/>
              <a:gd name="connsiteX4" fmla="*/ 2180 w 10000"/>
              <a:gd name="connsiteY4" fmla="*/ 3509 h 10000"/>
              <a:gd name="connsiteX5" fmla="*/ 3005 w 10000"/>
              <a:gd name="connsiteY5" fmla="*/ 2822 h 10000"/>
              <a:gd name="connsiteX6" fmla="*/ 3534 w 10000"/>
              <a:gd name="connsiteY6" fmla="*/ 3331 h 10000"/>
              <a:gd name="connsiteX7" fmla="*/ 3799 w 10000"/>
              <a:gd name="connsiteY7" fmla="*/ 4436 h 10000"/>
              <a:gd name="connsiteX8" fmla="*/ 4128 w 10000"/>
              <a:gd name="connsiteY8" fmla="*/ 6478 h 10000"/>
              <a:gd name="connsiteX9" fmla="*/ 4512 w 10000"/>
              <a:gd name="connsiteY9" fmla="*/ 4721 h 10000"/>
              <a:gd name="connsiteX10" fmla="*/ 5444 w 10000"/>
              <a:gd name="connsiteY10" fmla="*/ 4751 h 10000"/>
              <a:gd name="connsiteX11" fmla="*/ 5818 w 10000"/>
              <a:gd name="connsiteY11" fmla="*/ 6035 h 10000"/>
              <a:gd name="connsiteX12" fmla="*/ 6040 w 10000"/>
              <a:gd name="connsiteY12" fmla="*/ 6702 h 10000"/>
              <a:gd name="connsiteX13" fmla="*/ 6387 w 10000"/>
              <a:gd name="connsiteY13" fmla="*/ 6096 h 10000"/>
              <a:gd name="connsiteX14" fmla="*/ 6875 w 10000"/>
              <a:gd name="connsiteY14" fmla="*/ 6370 h 10000"/>
              <a:gd name="connsiteX15" fmla="*/ 7148 w 10000"/>
              <a:gd name="connsiteY15" fmla="*/ 7246 h 10000"/>
              <a:gd name="connsiteX16" fmla="*/ 7148 w 10000"/>
              <a:gd name="connsiteY16" fmla="*/ 8427 h 10000"/>
              <a:gd name="connsiteX17" fmla="*/ 7295 w 10000"/>
              <a:gd name="connsiteY17" fmla="*/ 9900 h 10000"/>
              <a:gd name="connsiteX18" fmla="*/ 7686 w 10000"/>
              <a:gd name="connsiteY18" fmla="*/ 9691 h 10000"/>
              <a:gd name="connsiteX19" fmla="*/ 7764 w 10000"/>
              <a:gd name="connsiteY19" fmla="*/ 8230 h 10000"/>
              <a:gd name="connsiteX20" fmla="*/ 7817 w 10000"/>
              <a:gd name="connsiteY20" fmla="*/ 6783 h 10000"/>
              <a:gd name="connsiteX21" fmla="*/ 8086 w 10000"/>
              <a:gd name="connsiteY21" fmla="*/ 6666 h 10000"/>
              <a:gd name="connsiteX22" fmla="*/ 8240 w 10000"/>
              <a:gd name="connsiteY22" fmla="*/ 7114 h 10000"/>
              <a:gd name="connsiteX23" fmla="*/ 8606 w 10000"/>
              <a:gd name="connsiteY23" fmla="*/ 7394 h 10000"/>
              <a:gd name="connsiteX24" fmla="*/ 8853 w 10000"/>
              <a:gd name="connsiteY24" fmla="*/ 6055 h 10000"/>
              <a:gd name="connsiteX25" fmla="*/ 9395 w 10000"/>
              <a:gd name="connsiteY25" fmla="*/ 5597 h 10000"/>
              <a:gd name="connsiteX26" fmla="*/ 10000 w 10000"/>
              <a:gd name="connsiteY26" fmla="*/ 4848 h 10000"/>
              <a:gd name="connsiteX27" fmla="*/ 10000 w 10000"/>
              <a:gd name="connsiteY27" fmla="*/ 0 h 10000"/>
              <a:gd name="connsiteX28" fmla="*/ 0 w 10000"/>
              <a:gd name="connsiteY28" fmla="*/ 0 h 10000"/>
              <a:gd name="connsiteX29" fmla="*/ 2 w 10000"/>
              <a:gd name="connsiteY29" fmla="*/ 212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2" y="2128"/>
                </a:moveTo>
                <a:cubicBezTo>
                  <a:pt x="410" y="2246"/>
                  <a:pt x="710" y="1940"/>
                  <a:pt x="1072" y="2242"/>
                </a:cubicBezTo>
                <a:cubicBezTo>
                  <a:pt x="1434" y="2544"/>
                  <a:pt x="1583" y="3182"/>
                  <a:pt x="1589" y="3865"/>
                </a:cubicBezTo>
                <a:cubicBezTo>
                  <a:pt x="1595" y="4548"/>
                  <a:pt x="1602" y="5327"/>
                  <a:pt x="1846" y="5378"/>
                </a:cubicBezTo>
                <a:cubicBezTo>
                  <a:pt x="2185" y="5454"/>
                  <a:pt x="2124" y="3814"/>
                  <a:pt x="2180" y="3509"/>
                </a:cubicBezTo>
                <a:cubicBezTo>
                  <a:pt x="2312" y="2795"/>
                  <a:pt x="2779" y="2852"/>
                  <a:pt x="3005" y="2822"/>
                </a:cubicBezTo>
                <a:cubicBezTo>
                  <a:pt x="3231" y="2792"/>
                  <a:pt x="3365" y="3087"/>
                  <a:pt x="3534" y="3331"/>
                </a:cubicBezTo>
                <a:cubicBezTo>
                  <a:pt x="3703" y="3575"/>
                  <a:pt x="3761" y="3784"/>
                  <a:pt x="3799" y="4436"/>
                </a:cubicBezTo>
                <a:cubicBezTo>
                  <a:pt x="3837" y="5088"/>
                  <a:pt x="3813" y="6549"/>
                  <a:pt x="4128" y="6478"/>
                </a:cubicBezTo>
                <a:cubicBezTo>
                  <a:pt x="4490" y="6396"/>
                  <a:pt x="4351" y="5036"/>
                  <a:pt x="4512" y="4721"/>
                </a:cubicBezTo>
                <a:cubicBezTo>
                  <a:pt x="4724" y="4313"/>
                  <a:pt x="5220" y="4364"/>
                  <a:pt x="5444" y="4751"/>
                </a:cubicBezTo>
                <a:cubicBezTo>
                  <a:pt x="5635" y="5083"/>
                  <a:pt x="5732" y="5561"/>
                  <a:pt x="5818" y="6035"/>
                </a:cubicBezTo>
                <a:cubicBezTo>
                  <a:pt x="5859" y="6264"/>
                  <a:pt x="5896" y="6666"/>
                  <a:pt x="6040" y="6702"/>
                </a:cubicBezTo>
                <a:cubicBezTo>
                  <a:pt x="6282" y="6763"/>
                  <a:pt x="6282" y="6218"/>
                  <a:pt x="6387" y="6096"/>
                </a:cubicBezTo>
                <a:cubicBezTo>
                  <a:pt x="6523" y="5937"/>
                  <a:pt x="6792" y="6269"/>
                  <a:pt x="6875" y="6370"/>
                </a:cubicBezTo>
                <a:cubicBezTo>
                  <a:pt x="7026" y="6559"/>
                  <a:pt x="7104" y="6901"/>
                  <a:pt x="7148" y="7246"/>
                </a:cubicBezTo>
                <a:cubicBezTo>
                  <a:pt x="7190" y="7593"/>
                  <a:pt x="7146" y="8072"/>
                  <a:pt x="7148" y="8427"/>
                </a:cubicBezTo>
                <a:cubicBezTo>
                  <a:pt x="7151" y="8881"/>
                  <a:pt x="7129" y="9543"/>
                  <a:pt x="7295" y="9900"/>
                </a:cubicBezTo>
                <a:cubicBezTo>
                  <a:pt x="7405" y="10139"/>
                  <a:pt x="7625" y="9905"/>
                  <a:pt x="7686" y="9691"/>
                </a:cubicBezTo>
                <a:cubicBezTo>
                  <a:pt x="7800" y="9278"/>
                  <a:pt x="7764" y="8683"/>
                  <a:pt x="7764" y="8230"/>
                </a:cubicBezTo>
                <a:cubicBezTo>
                  <a:pt x="7761" y="7848"/>
                  <a:pt x="7698" y="7114"/>
                  <a:pt x="7817" y="6783"/>
                </a:cubicBezTo>
                <a:cubicBezTo>
                  <a:pt x="7878" y="6620"/>
                  <a:pt x="8000" y="6604"/>
                  <a:pt x="8086" y="6666"/>
                </a:cubicBezTo>
                <a:cubicBezTo>
                  <a:pt x="8210" y="6763"/>
                  <a:pt x="8193" y="6890"/>
                  <a:pt x="8240" y="7114"/>
                </a:cubicBezTo>
                <a:cubicBezTo>
                  <a:pt x="8311" y="7455"/>
                  <a:pt x="8447" y="7710"/>
                  <a:pt x="8606" y="7394"/>
                </a:cubicBezTo>
                <a:cubicBezTo>
                  <a:pt x="8796" y="7022"/>
                  <a:pt x="8796" y="6539"/>
                  <a:pt x="8853" y="6055"/>
                </a:cubicBezTo>
                <a:cubicBezTo>
                  <a:pt x="8928" y="5383"/>
                  <a:pt x="9160" y="5723"/>
                  <a:pt x="9395" y="5597"/>
                </a:cubicBezTo>
                <a:cubicBezTo>
                  <a:pt x="9622" y="5474"/>
                  <a:pt x="9849" y="5225"/>
                  <a:pt x="10000" y="4848"/>
                </a:cubicBezTo>
                <a:lnTo>
                  <a:pt x="10000" y="0"/>
                </a:lnTo>
                <a:lnTo>
                  <a:pt x="0" y="0"/>
                </a:lnTo>
                <a:cubicBezTo>
                  <a:pt x="1" y="710"/>
                  <a:pt x="1" y="1418"/>
                  <a:pt x="2" y="2128"/>
                </a:cubicBezTo>
                <a:close/>
              </a:path>
            </a:pathLst>
          </a:custGeom>
          <a:gradFill flip="none" rotWithShape="1">
            <a:gsLst>
              <a:gs pos="0">
                <a:srgbClr val="FFAA01"/>
              </a:gs>
              <a:gs pos="100000">
                <a:srgbClr val="E4530A"/>
              </a:gs>
            </a:gsLst>
            <a:lin ang="5400000" scaled="1"/>
            <a:tileRect/>
          </a:gradFill>
          <a:ln>
            <a:noFill/>
          </a:ln>
          <a:effectLst>
            <a:outerShdw blurRad="317500" dist="38100" dir="5400000" algn="t" rotWithShape="0">
              <a:prstClr val="black">
                <a:alpha val="50000"/>
              </a:prstClr>
            </a:outerShdw>
          </a:effectLst>
          <a:scene3d>
            <a:camera prst="orthographicFront"/>
            <a:lightRig rig="threePt" dir="t">
              <a:rot lat="0" lon="0" rev="8400000"/>
            </a:lightRig>
          </a:scene3d>
          <a:sp3d>
            <a:bevelT w="101600" h="1016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6190177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p:cNvSpPr>
            <a:spLocks/>
          </p:cNvSpPr>
          <p:nvPr userDrawn="1"/>
        </p:nvSpPr>
        <p:spPr bwMode="auto">
          <a:xfrm>
            <a:off x="-203200" y="-152400"/>
            <a:ext cx="12600517" cy="7010400"/>
          </a:xfrm>
          <a:custGeom>
            <a:avLst/>
            <a:gdLst>
              <a:gd name="T0" fmla="*/ 4096 w 4096"/>
              <a:gd name="T1" fmla="*/ 2370 h 2973"/>
              <a:gd name="T2" fmla="*/ 3854 w 4096"/>
              <a:gd name="T3" fmla="*/ 2434 h 2973"/>
              <a:gd name="T4" fmla="*/ 3817 w 4096"/>
              <a:gd name="T5" fmla="*/ 2516 h 2973"/>
              <a:gd name="T6" fmla="*/ 3772 w 4096"/>
              <a:gd name="T7" fmla="*/ 2644 h 2973"/>
              <a:gd name="T8" fmla="*/ 3714 w 4096"/>
              <a:gd name="T9" fmla="*/ 2487 h 2973"/>
              <a:gd name="T10" fmla="*/ 3343 w 4096"/>
              <a:gd name="T11" fmla="*/ 2451 h 2973"/>
              <a:gd name="T12" fmla="*/ 3162 w 4096"/>
              <a:gd name="T13" fmla="*/ 2474 h 2973"/>
              <a:gd name="T14" fmla="*/ 3075 w 4096"/>
              <a:gd name="T15" fmla="*/ 2579 h 2973"/>
              <a:gd name="T16" fmla="*/ 3036 w 4096"/>
              <a:gd name="T17" fmla="*/ 2635 h 2973"/>
              <a:gd name="T18" fmla="*/ 2976 w 4096"/>
              <a:gd name="T19" fmla="*/ 2584 h 2973"/>
              <a:gd name="T20" fmla="*/ 2890 w 4096"/>
              <a:gd name="T21" fmla="*/ 2607 h 2973"/>
              <a:gd name="T22" fmla="*/ 2842 w 4096"/>
              <a:gd name="T23" fmla="*/ 2681 h 2973"/>
              <a:gd name="T24" fmla="*/ 2842 w 4096"/>
              <a:gd name="T25" fmla="*/ 2780 h 2973"/>
              <a:gd name="T26" fmla="*/ 2817 w 4096"/>
              <a:gd name="T27" fmla="*/ 2904 h 2973"/>
              <a:gd name="T28" fmla="*/ 2748 w 4096"/>
              <a:gd name="T29" fmla="*/ 2886 h 2973"/>
              <a:gd name="T30" fmla="*/ 2734 w 4096"/>
              <a:gd name="T31" fmla="*/ 2763 h 2973"/>
              <a:gd name="T32" fmla="*/ 2725 w 4096"/>
              <a:gd name="T33" fmla="*/ 2642 h 2973"/>
              <a:gd name="T34" fmla="*/ 2678 w 4096"/>
              <a:gd name="T35" fmla="*/ 2632 h 2973"/>
              <a:gd name="T36" fmla="*/ 2651 w 4096"/>
              <a:gd name="T37" fmla="*/ 2670 h 2973"/>
              <a:gd name="T38" fmla="*/ 2586 w 4096"/>
              <a:gd name="T39" fmla="*/ 2693 h 2973"/>
              <a:gd name="T40" fmla="*/ 2543 w 4096"/>
              <a:gd name="T41" fmla="*/ 2581 h 2973"/>
              <a:gd name="T42" fmla="*/ 2449 w 4096"/>
              <a:gd name="T43" fmla="*/ 2542 h 2973"/>
              <a:gd name="T44" fmla="*/ 2192 w 4096"/>
              <a:gd name="T45" fmla="*/ 2375 h 2973"/>
              <a:gd name="T46" fmla="*/ 2004 w 4096"/>
              <a:gd name="T47" fmla="*/ 2474 h 2973"/>
              <a:gd name="T48" fmla="*/ 1896 w 4096"/>
              <a:gd name="T49" fmla="*/ 2637 h 2973"/>
              <a:gd name="T50" fmla="*/ 1707 w 4096"/>
              <a:gd name="T51" fmla="*/ 2617 h 2973"/>
              <a:gd name="T52" fmla="*/ 1547 w 4096"/>
              <a:gd name="T53" fmla="*/ 2665 h 2973"/>
              <a:gd name="T54" fmla="*/ 1272 w 4096"/>
              <a:gd name="T55" fmla="*/ 2271 h 2973"/>
              <a:gd name="T56" fmla="*/ 1176 w 4096"/>
              <a:gd name="T57" fmla="*/ 2504 h 2973"/>
              <a:gd name="T58" fmla="*/ 1093 w 4096"/>
              <a:gd name="T59" fmla="*/ 2314 h 2973"/>
              <a:gd name="T60" fmla="*/ 881 w 4096"/>
              <a:gd name="T61" fmla="*/ 2369 h 2973"/>
              <a:gd name="T62" fmla="*/ 597 w 4096"/>
              <a:gd name="T63" fmla="*/ 2383 h 2973"/>
              <a:gd name="T64" fmla="*/ 551 w 4096"/>
              <a:gd name="T65" fmla="*/ 2567 h 2973"/>
              <a:gd name="T66" fmla="*/ 555 w 4096"/>
              <a:gd name="T67" fmla="*/ 2796 h 2973"/>
              <a:gd name="T68" fmla="*/ 516 w 4096"/>
              <a:gd name="T69" fmla="*/ 2973 h 2973"/>
              <a:gd name="T70" fmla="*/ 477 w 4096"/>
              <a:gd name="T71" fmla="*/ 2803 h 2973"/>
              <a:gd name="T72" fmla="*/ 454 w 4096"/>
              <a:gd name="T73" fmla="*/ 2490 h 2973"/>
              <a:gd name="T74" fmla="*/ 383 w 4096"/>
              <a:gd name="T75" fmla="*/ 2317 h 2973"/>
              <a:gd name="T76" fmla="*/ 348 w 4096"/>
              <a:gd name="T77" fmla="*/ 2376 h 2973"/>
              <a:gd name="T78" fmla="*/ 336 w 4096"/>
              <a:gd name="T79" fmla="*/ 2633 h 2973"/>
              <a:gd name="T80" fmla="*/ 294 w 4096"/>
              <a:gd name="T81" fmla="*/ 2825 h 2973"/>
              <a:gd name="T82" fmla="*/ 257 w 4096"/>
              <a:gd name="T83" fmla="*/ 2629 h 2973"/>
              <a:gd name="T84" fmla="*/ 244 w 4096"/>
              <a:gd name="T85" fmla="*/ 2487 h 2973"/>
              <a:gd name="T86" fmla="*/ 178 w 4096"/>
              <a:gd name="T87" fmla="*/ 2362 h 2973"/>
              <a:gd name="T88" fmla="*/ 61 w 4096"/>
              <a:gd name="T89" fmla="*/ 2323 h 2973"/>
              <a:gd name="T90" fmla="*/ 0 w 4096"/>
              <a:gd name="T91" fmla="*/ 2385 h 2973"/>
              <a:gd name="T92" fmla="*/ 0 w 4096"/>
              <a:gd name="T93" fmla="*/ 0 h 2973"/>
              <a:gd name="T94" fmla="*/ 4096 w 4096"/>
              <a:gd name="T95" fmla="*/ 0 h 2973"/>
              <a:gd name="T96" fmla="*/ 4096 w 4096"/>
              <a:gd name="T97" fmla="*/ 2370 h 2973"/>
              <a:gd name="connsiteX0" fmla="*/ 10000 w 10000"/>
              <a:gd name="connsiteY0" fmla="*/ 7972 h 10000"/>
              <a:gd name="connsiteX1" fmla="*/ 9409 w 10000"/>
              <a:gd name="connsiteY1" fmla="*/ 8187 h 10000"/>
              <a:gd name="connsiteX2" fmla="*/ 9319 w 10000"/>
              <a:gd name="connsiteY2" fmla="*/ 8463 h 10000"/>
              <a:gd name="connsiteX3" fmla="*/ 9209 w 10000"/>
              <a:gd name="connsiteY3" fmla="*/ 8893 h 10000"/>
              <a:gd name="connsiteX4" fmla="*/ 9067 w 10000"/>
              <a:gd name="connsiteY4" fmla="*/ 8365 h 10000"/>
              <a:gd name="connsiteX5" fmla="*/ 8162 w 10000"/>
              <a:gd name="connsiteY5" fmla="*/ 8244 h 10000"/>
              <a:gd name="connsiteX6" fmla="*/ 7720 w 10000"/>
              <a:gd name="connsiteY6" fmla="*/ 8322 h 10000"/>
              <a:gd name="connsiteX7" fmla="*/ 7507 w 10000"/>
              <a:gd name="connsiteY7" fmla="*/ 8675 h 10000"/>
              <a:gd name="connsiteX8" fmla="*/ 7412 w 10000"/>
              <a:gd name="connsiteY8" fmla="*/ 8863 h 10000"/>
              <a:gd name="connsiteX9" fmla="*/ 7266 w 10000"/>
              <a:gd name="connsiteY9" fmla="*/ 8692 h 10000"/>
              <a:gd name="connsiteX10" fmla="*/ 7056 w 10000"/>
              <a:gd name="connsiteY10" fmla="*/ 8769 h 10000"/>
              <a:gd name="connsiteX11" fmla="*/ 6938 w 10000"/>
              <a:gd name="connsiteY11" fmla="*/ 9018 h 10000"/>
              <a:gd name="connsiteX12" fmla="*/ 6938 w 10000"/>
              <a:gd name="connsiteY12" fmla="*/ 9351 h 10000"/>
              <a:gd name="connsiteX13" fmla="*/ 6877 w 10000"/>
              <a:gd name="connsiteY13" fmla="*/ 9768 h 10000"/>
              <a:gd name="connsiteX14" fmla="*/ 6709 w 10000"/>
              <a:gd name="connsiteY14" fmla="*/ 9707 h 10000"/>
              <a:gd name="connsiteX15" fmla="*/ 6675 w 10000"/>
              <a:gd name="connsiteY15" fmla="*/ 9294 h 10000"/>
              <a:gd name="connsiteX16" fmla="*/ 6653 w 10000"/>
              <a:gd name="connsiteY16" fmla="*/ 8887 h 10000"/>
              <a:gd name="connsiteX17" fmla="*/ 6538 w 10000"/>
              <a:gd name="connsiteY17" fmla="*/ 8853 h 10000"/>
              <a:gd name="connsiteX18" fmla="*/ 6472 w 10000"/>
              <a:gd name="connsiteY18" fmla="*/ 8981 h 10000"/>
              <a:gd name="connsiteX19" fmla="*/ 6313 w 10000"/>
              <a:gd name="connsiteY19" fmla="*/ 9058 h 10000"/>
              <a:gd name="connsiteX20" fmla="*/ 6208 w 10000"/>
              <a:gd name="connsiteY20" fmla="*/ 8681 h 10000"/>
              <a:gd name="connsiteX21" fmla="*/ 5979 w 10000"/>
              <a:gd name="connsiteY21" fmla="*/ 8550 h 10000"/>
              <a:gd name="connsiteX22" fmla="*/ 5352 w 10000"/>
              <a:gd name="connsiteY22" fmla="*/ 7989 h 10000"/>
              <a:gd name="connsiteX23" fmla="*/ 4893 w 10000"/>
              <a:gd name="connsiteY23" fmla="*/ 8322 h 10000"/>
              <a:gd name="connsiteX24" fmla="*/ 4629 w 10000"/>
              <a:gd name="connsiteY24" fmla="*/ 8870 h 10000"/>
              <a:gd name="connsiteX25" fmla="*/ 4167 w 10000"/>
              <a:gd name="connsiteY25" fmla="*/ 8803 h 10000"/>
              <a:gd name="connsiteX26" fmla="*/ 3777 w 10000"/>
              <a:gd name="connsiteY26" fmla="*/ 8964 h 10000"/>
              <a:gd name="connsiteX27" fmla="*/ 3105 w 10000"/>
              <a:gd name="connsiteY27" fmla="*/ 7639 h 10000"/>
              <a:gd name="connsiteX28" fmla="*/ 2871 w 10000"/>
              <a:gd name="connsiteY28" fmla="*/ 8422 h 10000"/>
              <a:gd name="connsiteX29" fmla="*/ 2668 w 10000"/>
              <a:gd name="connsiteY29" fmla="*/ 7783 h 10000"/>
              <a:gd name="connsiteX30" fmla="*/ 2151 w 10000"/>
              <a:gd name="connsiteY30" fmla="*/ 7968 h 10000"/>
              <a:gd name="connsiteX31" fmla="*/ 1458 w 10000"/>
              <a:gd name="connsiteY31" fmla="*/ 8015 h 10000"/>
              <a:gd name="connsiteX32" fmla="*/ 1345 w 10000"/>
              <a:gd name="connsiteY32" fmla="*/ 8634 h 10000"/>
              <a:gd name="connsiteX33" fmla="*/ 1355 w 10000"/>
              <a:gd name="connsiteY33" fmla="*/ 9405 h 10000"/>
              <a:gd name="connsiteX34" fmla="*/ 1260 w 10000"/>
              <a:gd name="connsiteY34" fmla="*/ 10000 h 10000"/>
              <a:gd name="connsiteX35" fmla="*/ 1165 w 10000"/>
              <a:gd name="connsiteY35" fmla="*/ 9428 h 10000"/>
              <a:gd name="connsiteX36" fmla="*/ 1108 w 10000"/>
              <a:gd name="connsiteY36" fmla="*/ 8375 h 10000"/>
              <a:gd name="connsiteX37" fmla="*/ 935 w 10000"/>
              <a:gd name="connsiteY37" fmla="*/ 7793 h 10000"/>
              <a:gd name="connsiteX38" fmla="*/ 850 w 10000"/>
              <a:gd name="connsiteY38" fmla="*/ 7992 h 10000"/>
              <a:gd name="connsiteX39" fmla="*/ 820 w 10000"/>
              <a:gd name="connsiteY39" fmla="*/ 8856 h 10000"/>
              <a:gd name="connsiteX40" fmla="*/ 718 w 10000"/>
              <a:gd name="connsiteY40" fmla="*/ 9502 h 10000"/>
              <a:gd name="connsiteX41" fmla="*/ 627 w 10000"/>
              <a:gd name="connsiteY41" fmla="*/ 8843 h 10000"/>
              <a:gd name="connsiteX42" fmla="*/ 596 w 10000"/>
              <a:gd name="connsiteY42" fmla="*/ 8365 h 10000"/>
              <a:gd name="connsiteX43" fmla="*/ 435 w 10000"/>
              <a:gd name="connsiteY43" fmla="*/ 7945 h 10000"/>
              <a:gd name="connsiteX44" fmla="*/ 149 w 10000"/>
              <a:gd name="connsiteY44" fmla="*/ 7814 h 10000"/>
              <a:gd name="connsiteX45" fmla="*/ 0 w 10000"/>
              <a:gd name="connsiteY45" fmla="*/ 8022 h 10000"/>
              <a:gd name="connsiteX46" fmla="*/ 0 w 10000"/>
              <a:gd name="connsiteY46" fmla="*/ 0 h 10000"/>
              <a:gd name="connsiteX47" fmla="*/ 10000 w 10000"/>
              <a:gd name="connsiteY47" fmla="*/ 0 h 10000"/>
              <a:gd name="connsiteX48" fmla="*/ 10000 w 10000"/>
              <a:gd name="connsiteY48" fmla="*/ 7972 h 10000"/>
              <a:gd name="connsiteX0" fmla="*/ 10000 w 10000"/>
              <a:gd name="connsiteY0" fmla="*/ 7972 h 10000"/>
              <a:gd name="connsiteX1" fmla="*/ 9409 w 10000"/>
              <a:gd name="connsiteY1" fmla="*/ 8187 h 10000"/>
              <a:gd name="connsiteX2" fmla="*/ 9319 w 10000"/>
              <a:gd name="connsiteY2" fmla="*/ 8463 h 10000"/>
              <a:gd name="connsiteX3" fmla="*/ 9209 w 10000"/>
              <a:gd name="connsiteY3" fmla="*/ 8893 h 10000"/>
              <a:gd name="connsiteX4" fmla="*/ 9067 w 10000"/>
              <a:gd name="connsiteY4" fmla="*/ 8365 h 10000"/>
              <a:gd name="connsiteX5" fmla="*/ 8162 w 10000"/>
              <a:gd name="connsiteY5" fmla="*/ 8244 h 10000"/>
              <a:gd name="connsiteX6" fmla="*/ 7720 w 10000"/>
              <a:gd name="connsiteY6" fmla="*/ 8322 h 10000"/>
              <a:gd name="connsiteX7" fmla="*/ 7507 w 10000"/>
              <a:gd name="connsiteY7" fmla="*/ 8675 h 10000"/>
              <a:gd name="connsiteX8" fmla="*/ 7412 w 10000"/>
              <a:gd name="connsiteY8" fmla="*/ 8863 h 10000"/>
              <a:gd name="connsiteX9" fmla="*/ 7266 w 10000"/>
              <a:gd name="connsiteY9" fmla="*/ 8692 h 10000"/>
              <a:gd name="connsiteX10" fmla="*/ 7056 w 10000"/>
              <a:gd name="connsiteY10" fmla="*/ 8769 h 10000"/>
              <a:gd name="connsiteX11" fmla="*/ 6938 w 10000"/>
              <a:gd name="connsiteY11" fmla="*/ 9018 h 10000"/>
              <a:gd name="connsiteX12" fmla="*/ 6938 w 10000"/>
              <a:gd name="connsiteY12" fmla="*/ 9351 h 10000"/>
              <a:gd name="connsiteX13" fmla="*/ 6877 w 10000"/>
              <a:gd name="connsiteY13" fmla="*/ 9768 h 10000"/>
              <a:gd name="connsiteX14" fmla="*/ 6709 w 10000"/>
              <a:gd name="connsiteY14" fmla="*/ 9707 h 10000"/>
              <a:gd name="connsiteX15" fmla="*/ 6675 w 10000"/>
              <a:gd name="connsiteY15" fmla="*/ 9294 h 10000"/>
              <a:gd name="connsiteX16" fmla="*/ 6653 w 10000"/>
              <a:gd name="connsiteY16" fmla="*/ 8887 h 10000"/>
              <a:gd name="connsiteX17" fmla="*/ 6538 w 10000"/>
              <a:gd name="connsiteY17" fmla="*/ 8853 h 10000"/>
              <a:gd name="connsiteX18" fmla="*/ 6472 w 10000"/>
              <a:gd name="connsiteY18" fmla="*/ 8981 h 10000"/>
              <a:gd name="connsiteX19" fmla="*/ 6313 w 10000"/>
              <a:gd name="connsiteY19" fmla="*/ 9058 h 10000"/>
              <a:gd name="connsiteX20" fmla="*/ 6208 w 10000"/>
              <a:gd name="connsiteY20" fmla="*/ 8681 h 10000"/>
              <a:gd name="connsiteX21" fmla="*/ 5979 w 10000"/>
              <a:gd name="connsiteY21" fmla="*/ 8550 h 10000"/>
              <a:gd name="connsiteX22" fmla="*/ 5352 w 10000"/>
              <a:gd name="connsiteY22" fmla="*/ 7989 h 10000"/>
              <a:gd name="connsiteX23" fmla="*/ 4893 w 10000"/>
              <a:gd name="connsiteY23" fmla="*/ 8322 h 10000"/>
              <a:gd name="connsiteX24" fmla="*/ 4629 w 10000"/>
              <a:gd name="connsiteY24" fmla="*/ 8870 h 10000"/>
              <a:gd name="connsiteX25" fmla="*/ 4167 w 10000"/>
              <a:gd name="connsiteY25" fmla="*/ 8803 h 10000"/>
              <a:gd name="connsiteX26" fmla="*/ 3777 w 10000"/>
              <a:gd name="connsiteY26" fmla="*/ 8964 h 10000"/>
              <a:gd name="connsiteX27" fmla="*/ 3105 w 10000"/>
              <a:gd name="connsiteY27" fmla="*/ 7639 h 10000"/>
              <a:gd name="connsiteX28" fmla="*/ 2871 w 10000"/>
              <a:gd name="connsiteY28" fmla="*/ 8422 h 10000"/>
              <a:gd name="connsiteX29" fmla="*/ 2668 w 10000"/>
              <a:gd name="connsiteY29" fmla="*/ 7783 h 10000"/>
              <a:gd name="connsiteX30" fmla="*/ 2151 w 10000"/>
              <a:gd name="connsiteY30" fmla="*/ 7968 h 10000"/>
              <a:gd name="connsiteX31" fmla="*/ 1458 w 10000"/>
              <a:gd name="connsiteY31" fmla="*/ 8015 h 10000"/>
              <a:gd name="connsiteX32" fmla="*/ 1345 w 10000"/>
              <a:gd name="connsiteY32" fmla="*/ 8634 h 10000"/>
              <a:gd name="connsiteX33" fmla="*/ 1355 w 10000"/>
              <a:gd name="connsiteY33" fmla="*/ 9405 h 10000"/>
              <a:gd name="connsiteX34" fmla="*/ 1260 w 10000"/>
              <a:gd name="connsiteY34" fmla="*/ 10000 h 10000"/>
              <a:gd name="connsiteX35" fmla="*/ 1165 w 10000"/>
              <a:gd name="connsiteY35" fmla="*/ 9428 h 10000"/>
              <a:gd name="connsiteX36" fmla="*/ 1108 w 10000"/>
              <a:gd name="connsiteY36" fmla="*/ 8375 h 10000"/>
              <a:gd name="connsiteX37" fmla="*/ 935 w 10000"/>
              <a:gd name="connsiteY37" fmla="*/ 7793 h 10000"/>
              <a:gd name="connsiteX38" fmla="*/ 850 w 10000"/>
              <a:gd name="connsiteY38" fmla="*/ 7992 h 10000"/>
              <a:gd name="connsiteX39" fmla="*/ 820 w 10000"/>
              <a:gd name="connsiteY39" fmla="*/ 8856 h 10000"/>
              <a:gd name="connsiteX40" fmla="*/ 718 w 10000"/>
              <a:gd name="connsiteY40" fmla="*/ 9502 h 10000"/>
              <a:gd name="connsiteX41" fmla="*/ 627 w 10000"/>
              <a:gd name="connsiteY41" fmla="*/ 8843 h 10000"/>
              <a:gd name="connsiteX42" fmla="*/ 596 w 10000"/>
              <a:gd name="connsiteY42" fmla="*/ 8365 h 10000"/>
              <a:gd name="connsiteX43" fmla="*/ 435 w 10000"/>
              <a:gd name="connsiteY43" fmla="*/ 7945 h 10000"/>
              <a:gd name="connsiteX44" fmla="*/ 149 w 10000"/>
              <a:gd name="connsiteY44" fmla="*/ 7814 h 10000"/>
              <a:gd name="connsiteX45" fmla="*/ 0 w 10000"/>
              <a:gd name="connsiteY45" fmla="*/ 8022 h 10000"/>
              <a:gd name="connsiteX46" fmla="*/ 0 w 10000"/>
              <a:gd name="connsiteY46" fmla="*/ 0 h 10000"/>
              <a:gd name="connsiteX47" fmla="*/ 10000 w 10000"/>
              <a:gd name="connsiteY47" fmla="*/ 0 h 10000"/>
              <a:gd name="connsiteX48" fmla="*/ 10000 w 10000"/>
              <a:gd name="connsiteY48" fmla="*/ 79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10000">
                <a:moveTo>
                  <a:pt x="10000" y="7972"/>
                </a:moveTo>
                <a:cubicBezTo>
                  <a:pt x="9824" y="8005"/>
                  <a:pt x="9465" y="8110"/>
                  <a:pt x="9409" y="8187"/>
                </a:cubicBezTo>
                <a:cubicBezTo>
                  <a:pt x="9353" y="8264"/>
                  <a:pt x="9331" y="8409"/>
                  <a:pt x="9319" y="8463"/>
                </a:cubicBezTo>
                <a:cubicBezTo>
                  <a:pt x="9307" y="8517"/>
                  <a:pt x="9314" y="8880"/>
                  <a:pt x="9209" y="8893"/>
                </a:cubicBezTo>
                <a:cubicBezTo>
                  <a:pt x="9065" y="8914"/>
                  <a:pt x="9089" y="8449"/>
                  <a:pt x="9067" y="8365"/>
                </a:cubicBezTo>
                <a:cubicBezTo>
                  <a:pt x="8901" y="7777"/>
                  <a:pt x="8340" y="8116"/>
                  <a:pt x="8162" y="8244"/>
                </a:cubicBezTo>
                <a:cubicBezTo>
                  <a:pt x="8018" y="8348"/>
                  <a:pt x="7866" y="8274"/>
                  <a:pt x="7720" y="8322"/>
                </a:cubicBezTo>
                <a:cubicBezTo>
                  <a:pt x="7576" y="8365"/>
                  <a:pt x="7561" y="8486"/>
                  <a:pt x="7507" y="8675"/>
                </a:cubicBezTo>
                <a:cubicBezTo>
                  <a:pt x="7490" y="8739"/>
                  <a:pt x="7466" y="8840"/>
                  <a:pt x="7412" y="8863"/>
                </a:cubicBezTo>
                <a:cubicBezTo>
                  <a:pt x="7354" y="8890"/>
                  <a:pt x="7310" y="8729"/>
                  <a:pt x="7266" y="8692"/>
                </a:cubicBezTo>
                <a:cubicBezTo>
                  <a:pt x="7207" y="8648"/>
                  <a:pt x="7092" y="8742"/>
                  <a:pt x="7056" y="8769"/>
                </a:cubicBezTo>
                <a:cubicBezTo>
                  <a:pt x="6990" y="8823"/>
                  <a:pt x="6958" y="8920"/>
                  <a:pt x="6938" y="9018"/>
                </a:cubicBezTo>
                <a:cubicBezTo>
                  <a:pt x="6921" y="9115"/>
                  <a:pt x="6941" y="9250"/>
                  <a:pt x="6938" y="9351"/>
                </a:cubicBezTo>
                <a:cubicBezTo>
                  <a:pt x="6938" y="9479"/>
                  <a:pt x="6948" y="9667"/>
                  <a:pt x="6877" y="9768"/>
                </a:cubicBezTo>
                <a:cubicBezTo>
                  <a:pt x="6829" y="9835"/>
                  <a:pt x="6736" y="9771"/>
                  <a:pt x="6709" y="9707"/>
                </a:cubicBezTo>
                <a:cubicBezTo>
                  <a:pt x="6660" y="9593"/>
                  <a:pt x="6675" y="9425"/>
                  <a:pt x="6675" y="9294"/>
                </a:cubicBezTo>
                <a:cubicBezTo>
                  <a:pt x="6675" y="9186"/>
                  <a:pt x="6704" y="8981"/>
                  <a:pt x="6653" y="8887"/>
                </a:cubicBezTo>
                <a:cubicBezTo>
                  <a:pt x="6626" y="8840"/>
                  <a:pt x="6575" y="8836"/>
                  <a:pt x="6538" y="8853"/>
                </a:cubicBezTo>
                <a:cubicBezTo>
                  <a:pt x="6484" y="8880"/>
                  <a:pt x="6492" y="8917"/>
                  <a:pt x="6472" y="8981"/>
                </a:cubicBezTo>
                <a:cubicBezTo>
                  <a:pt x="6440" y="9075"/>
                  <a:pt x="6382" y="9149"/>
                  <a:pt x="6313" y="9058"/>
                </a:cubicBezTo>
                <a:cubicBezTo>
                  <a:pt x="6233" y="8954"/>
                  <a:pt x="6233" y="8816"/>
                  <a:pt x="6208" y="8681"/>
                </a:cubicBezTo>
                <a:cubicBezTo>
                  <a:pt x="6177" y="8490"/>
                  <a:pt x="6079" y="8587"/>
                  <a:pt x="5979" y="8550"/>
                </a:cubicBezTo>
                <a:cubicBezTo>
                  <a:pt x="5774" y="8476"/>
                  <a:pt x="5574" y="7968"/>
                  <a:pt x="5352" y="7989"/>
                </a:cubicBezTo>
                <a:cubicBezTo>
                  <a:pt x="5171" y="8002"/>
                  <a:pt x="4971" y="8120"/>
                  <a:pt x="4893" y="8322"/>
                </a:cubicBezTo>
                <a:cubicBezTo>
                  <a:pt x="4827" y="8490"/>
                  <a:pt x="4812" y="8850"/>
                  <a:pt x="4629" y="8870"/>
                </a:cubicBezTo>
                <a:cubicBezTo>
                  <a:pt x="4426" y="8893"/>
                  <a:pt x="4326" y="8449"/>
                  <a:pt x="4167" y="8803"/>
                </a:cubicBezTo>
                <a:cubicBezTo>
                  <a:pt x="4036" y="9099"/>
                  <a:pt x="4011" y="9277"/>
                  <a:pt x="3777" y="8964"/>
                </a:cubicBezTo>
                <a:cubicBezTo>
                  <a:pt x="3657" y="8806"/>
                  <a:pt x="3450" y="7164"/>
                  <a:pt x="3105" y="7639"/>
                </a:cubicBezTo>
                <a:cubicBezTo>
                  <a:pt x="3022" y="7753"/>
                  <a:pt x="3042" y="8470"/>
                  <a:pt x="2871" y="8422"/>
                </a:cubicBezTo>
                <a:cubicBezTo>
                  <a:pt x="2773" y="8396"/>
                  <a:pt x="2798" y="7824"/>
                  <a:pt x="2668" y="7783"/>
                </a:cubicBezTo>
                <a:cubicBezTo>
                  <a:pt x="2502" y="7730"/>
                  <a:pt x="2322" y="7975"/>
                  <a:pt x="2151" y="7968"/>
                </a:cubicBezTo>
                <a:cubicBezTo>
                  <a:pt x="1860" y="7952"/>
                  <a:pt x="1738" y="7693"/>
                  <a:pt x="1458" y="8015"/>
                </a:cubicBezTo>
                <a:cubicBezTo>
                  <a:pt x="1350" y="8137"/>
                  <a:pt x="1345" y="8399"/>
                  <a:pt x="1345" y="8634"/>
                </a:cubicBezTo>
                <a:cubicBezTo>
                  <a:pt x="1345" y="8866"/>
                  <a:pt x="1355" y="9236"/>
                  <a:pt x="1355" y="9405"/>
                </a:cubicBezTo>
                <a:cubicBezTo>
                  <a:pt x="1355" y="9586"/>
                  <a:pt x="1389" y="9997"/>
                  <a:pt x="1260" y="10000"/>
                </a:cubicBezTo>
                <a:cubicBezTo>
                  <a:pt x="1133" y="10000"/>
                  <a:pt x="1165" y="9684"/>
                  <a:pt x="1165" y="9428"/>
                </a:cubicBezTo>
                <a:cubicBezTo>
                  <a:pt x="1165" y="9273"/>
                  <a:pt x="1155" y="8517"/>
                  <a:pt x="1108" y="8375"/>
                </a:cubicBezTo>
                <a:cubicBezTo>
                  <a:pt x="1091" y="8318"/>
                  <a:pt x="1030" y="7736"/>
                  <a:pt x="935" y="7793"/>
                </a:cubicBezTo>
                <a:cubicBezTo>
                  <a:pt x="869" y="7830"/>
                  <a:pt x="854" y="7881"/>
                  <a:pt x="850" y="7992"/>
                </a:cubicBezTo>
                <a:cubicBezTo>
                  <a:pt x="842" y="8089"/>
                  <a:pt x="820" y="8463"/>
                  <a:pt x="820" y="8856"/>
                </a:cubicBezTo>
                <a:cubicBezTo>
                  <a:pt x="820" y="9119"/>
                  <a:pt x="845" y="9502"/>
                  <a:pt x="718" y="9502"/>
                </a:cubicBezTo>
                <a:cubicBezTo>
                  <a:pt x="591" y="9502"/>
                  <a:pt x="627" y="8924"/>
                  <a:pt x="627" y="8843"/>
                </a:cubicBezTo>
                <a:cubicBezTo>
                  <a:pt x="627" y="8715"/>
                  <a:pt x="640" y="8560"/>
                  <a:pt x="596" y="8365"/>
                </a:cubicBezTo>
                <a:cubicBezTo>
                  <a:pt x="576" y="8274"/>
                  <a:pt x="461" y="8147"/>
                  <a:pt x="435" y="7945"/>
                </a:cubicBezTo>
                <a:cubicBezTo>
                  <a:pt x="381" y="7518"/>
                  <a:pt x="261" y="7773"/>
                  <a:pt x="149" y="7814"/>
                </a:cubicBezTo>
                <a:cubicBezTo>
                  <a:pt x="42" y="7854"/>
                  <a:pt x="0" y="8022"/>
                  <a:pt x="0" y="8022"/>
                </a:cubicBezTo>
                <a:lnTo>
                  <a:pt x="0" y="0"/>
                </a:lnTo>
                <a:lnTo>
                  <a:pt x="10000" y="0"/>
                </a:lnTo>
                <a:lnTo>
                  <a:pt x="10000" y="7972"/>
                </a:lnTo>
                <a:close/>
              </a:path>
            </a:pathLst>
          </a:custGeom>
          <a:gradFill>
            <a:gsLst>
              <a:gs pos="22000">
                <a:srgbClr val="F58904"/>
              </a:gs>
              <a:gs pos="0">
                <a:srgbClr val="FFAA01"/>
              </a:gs>
              <a:gs pos="100000">
                <a:srgbClr val="E4530A"/>
              </a:gs>
            </a:gsLst>
            <a:lin ang="5400000" scaled="1"/>
          </a:gradFill>
          <a:ln>
            <a:noFill/>
          </a:ln>
          <a:effectLst>
            <a:outerShdw blurRad="215900" dist="38100" dir="5400000" algn="t" rotWithShape="0">
              <a:prstClr val="black">
                <a:alpha val="45000"/>
              </a:prstClr>
            </a:outerShdw>
          </a:effectLst>
          <a:scene3d>
            <a:camera prst="orthographicFront"/>
            <a:lightRig rig="threePt" dir="t">
              <a:rot lat="0" lon="0" rev="8400000"/>
            </a:lightRig>
          </a:scene3d>
          <a:sp3d>
            <a:bevelT w="50800" h="50800"/>
          </a:sp3d>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Tree>
    <p:extLst>
      <p:ext uri="{BB962C8B-B14F-4D97-AF65-F5344CB8AC3E}">
        <p14:creationId xmlns:p14="http://schemas.microsoft.com/office/powerpoint/2010/main" val="300623063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348104" cy="2973564"/>
          </a:xfrm>
          <a:custGeom>
            <a:avLst/>
            <a:gdLst>
              <a:gd name="T0" fmla="*/ 0 w 4096"/>
              <a:gd name="T1" fmla="*/ 179 h 2726"/>
              <a:gd name="T2" fmla="*/ 242 w 4096"/>
              <a:gd name="T3" fmla="*/ 243 h 2726"/>
              <a:gd name="T4" fmla="*/ 279 w 4096"/>
              <a:gd name="T5" fmla="*/ 325 h 2726"/>
              <a:gd name="T6" fmla="*/ 324 w 4096"/>
              <a:gd name="T7" fmla="*/ 453 h 2726"/>
              <a:gd name="T8" fmla="*/ 382 w 4096"/>
              <a:gd name="T9" fmla="*/ 296 h 2726"/>
              <a:gd name="T10" fmla="*/ 753 w 4096"/>
              <a:gd name="T11" fmla="*/ 260 h 2726"/>
              <a:gd name="T12" fmla="*/ 934 w 4096"/>
              <a:gd name="T13" fmla="*/ 283 h 2726"/>
              <a:gd name="T14" fmla="*/ 1021 w 4096"/>
              <a:gd name="T15" fmla="*/ 388 h 2726"/>
              <a:gd name="T16" fmla="*/ 1060 w 4096"/>
              <a:gd name="T17" fmla="*/ 444 h 2726"/>
              <a:gd name="T18" fmla="*/ 1120 w 4096"/>
              <a:gd name="T19" fmla="*/ 393 h 2726"/>
              <a:gd name="T20" fmla="*/ 1206 w 4096"/>
              <a:gd name="T21" fmla="*/ 416 h 2726"/>
              <a:gd name="T22" fmla="*/ 1254 w 4096"/>
              <a:gd name="T23" fmla="*/ 490 h 2726"/>
              <a:gd name="T24" fmla="*/ 1254 w 4096"/>
              <a:gd name="T25" fmla="*/ 589 h 2726"/>
              <a:gd name="T26" fmla="*/ 1279 w 4096"/>
              <a:gd name="T27" fmla="*/ 713 h 2726"/>
              <a:gd name="T28" fmla="*/ 1348 w 4096"/>
              <a:gd name="T29" fmla="*/ 695 h 2726"/>
              <a:gd name="T30" fmla="*/ 1362 w 4096"/>
              <a:gd name="T31" fmla="*/ 572 h 2726"/>
              <a:gd name="T32" fmla="*/ 1371 w 4096"/>
              <a:gd name="T33" fmla="*/ 451 h 2726"/>
              <a:gd name="T34" fmla="*/ 1418 w 4096"/>
              <a:gd name="T35" fmla="*/ 441 h 2726"/>
              <a:gd name="T36" fmla="*/ 1445 w 4096"/>
              <a:gd name="T37" fmla="*/ 479 h 2726"/>
              <a:gd name="T38" fmla="*/ 1510 w 4096"/>
              <a:gd name="T39" fmla="*/ 502 h 2726"/>
              <a:gd name="T40" fmla="*/ 1553 w 4096"/>
              <a:gd name="T41" fmla="*/ 390 h 2726"/>
              <a:gd name="T42" fmla="*/ 1647 w 4096"/>
              <a:gd name="T43" fmla="*/ 351 h 2726"/>
              <a:gd name="T44" fmla="*/ 1904 w 4096"/>
              <a:gd name="T45" fmla="*/ 256 h 2726"/>
              <a:gd name="T46" fmla="*/ 2092 w 4096"/>
              <a:gd name="T47" fmla="*/ 408 h 2726"/>
              <a:gd name="T48" fmla="*/ 2200 w 4096"/>
              <a:gd name="T49" fmla="*/ 570 h 2726"/>
              <a:gd name="T50" fmla="*/ 2389 w 4096"/>
              <a:gd name="T51" fmla="*/ 550 h 2726"/>
              <a:gd name="T52" fmla="*/ 2549 w 4096"/>
              <a:gd name="T53" fmla="*/ 598 h 2726"/>
              <a:gd name="T54" fmla="*/ 2762 w 4096"/>
              <a:gd name="T55" fmla="*/ 501 h 2726"/>
              <a:gd name="T56" fmla="*/ 2885 w 4096"/>
              <a:gd name="T57" fmla="*/ 654 h 2726"/>
              <a:gd name="T58" fmla="*/ 3034 w 4096"/>
              <a:gd name="T59" fmla="*/ 639 h 2726"/>
              <a:gd name="T60" fmla="*/ 3523 w 4096"/>
              <a:gd name="T61" fmla="*/ 823 h 2726"/>
              <a:gd name="T62" fmla="*/ 3545 w 4096"/>
              <a:gd name="T63" fmla="*/ 1000 h 2726"/>
              <a:gd name="T64" fmla="*/ 3541 w 4096"/>
              <a:gd name="T65" fmla="*/ 1876 h 2726"/>
              <a:gd name="T66" fmla="*/ 3580 w 4096"/>
              <a:gd name="T67" fmla="*/ 2053 h 2726"/>
              <a:gd name="T68" fmla="*/ 3619 w 4096"/>
              <a:gd name="T69" fmla="*/ 1883 h 2726"/>
              <a:gd name="T70" fmla="*/ 3630 w 4096"/>
              <a:gd name="T71" fmla="*/ 1177 h 2726"/>
              <a:gd name="T72" fmla="*/ 3642 w 4096"/>
              <a:gd name="T73" fmla="*/ 923 h 2726"/>
              <a:gd name="T74" fmla="*/ 3713 w 4096"/>
              <a:gd name="T75" fmla="*/ 870 h 2726"/>
              <a:gd name="T76" fmla="*/ 3748 w 4096"/>
              <a:gd name="T77" fmla="*/ 929 h 2726"/>
              <a:gd name="T78" fmla="*/ 3754 w 4096"/>
              <a:gd name="T79" fmla="*/ 1081 h 2726"/>
              <a:gd name="T80" fmla="*/ 3760 w 4096"/>
              <a:gd name="T81" fmla="*/ 2534 h 2726"/>
              <a:gd name="T82" fmla="*/ 3802 w 4096"/>
              <a:gd name="T83" fmla="*/ 2726 h 2726"/>
              <a:gd name="T84" fmla="*/ 3839 w 4096"/>
              <a:gd name="T85" fmla="*/ 2530 h 2726"/>
              <a:gd name="T86" fmla="*/ 3845 w 4096"/>
              <a:gd name="T87" fmla="*/ 1295 h 2726"/>
              <a:gd name="T88" fmla="*/ 3852 w 4096"/>
              <a:gd name="T89" fmla="*/ 1040 h 2726"/>
              <a:gd name="T90" fmla="*/ 3918 w 4096"/>
              <a:gd name="T91" fmla="*/ 916 h 2726"/>
              <a:gd name="T92" fmla="*/ 4035 w 4096"/>
              <a:gd name="T93" fmla="*/ 876 h 2726"/>
              <a:gd name="T94" fmla="*/ 4096 w 4096"/>
              <a:gd name="T95" fmla="*/ 938 h 2726"/>
              <a:gd name="T96" fmla="*/ 4096 w 4096"/>
              <a:gd name="T97" fmla="*/ 0 h 2726"/>
              <a:gd name="T98" fmla="*/ 0 w 4096"/>
              <a:gd name="T99" fmla="*/ 0 h 2726"/>
              <a:gd name="T100" fmla="*/ 0 w 4096"/>
              <a:gd name="T101" fmla="*/ 179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96" h="2726">
                <a:moveTo>
                  <a:pt x="0" y="179"/>
                </a:moveTo>
                <a:cubicBezTo>
                  <a:pt x="72" y="189"/>
                  <a:pt x="187" y="188"/>
                  <a:pt x="242" y="243"/>
                </a:cubicBezTo>
                <a:cubicBezTo>
                  <a:pt x="265" y="266"/>
                  <a:pt x="270" y="296"/>
                  <a:pt x="279" y="325"/>
                </a:cubicBezTo>
                <a:cubicBezTo>
                  <a:pt x="284" y="341"/>
                  <a:pt x="281" y="449"/>
                  <a:pt x="324" y="453"/>
                </a:cubicBezTo>
                <a:cubicBezTo>
                  <a:pt x="383" y="459"/>
                  <a:pt x="373" y="321"/>
                  <a:pt x="382" y="296"/>
                </a:cubicBezTo>
                <a:cubicBezTo>
                  <a:pt x="450" y="121"/>
                  <a:pt x="680" y="222"/>
                  <a:pt x="753" y="260"/>
                </a:cubicBezTo>
                <a:cubicBezTo>
                  <a:pt x="812" y="291"/>
                  <a:pt x="874" y="269"/>
                  <a:pt x="934" y="283"/>
                </a:cubicBezTo>
                <a:cubicBezTo>
                  <a:pt x="993" y="297"/>
                  <a:pt x="999" y="332"/>
                  <a:pt x="1021" y="388"/>
                </a:cubicBezTo>
                <a:cubicBezTo>
                  <a:pt x="1028" y="407"/>
                  <a:pt x="1038" y="437"/>
                  <a:pt x="1060" y="444"/>
                </a:cubicBezTo>
                <a:cubicBezTo>
                  <a:pt x="1084" y="452"/>
                  <a:pt x="1102" y="404"/>
                  <a:pt x="1120" y="393"/>
                </a:cubicBezTo>
                <a:cubicBezTo>
                  <a:pt x="1144" y="380"/>
                  <a:pt x="1191" y="408"/>
                  <a:pt x="1206" y="416"/>
                </a:cubicBezTo>
                <a:cubicBezTo>
                  <a:pt x="1233" y="432"/>
                  <a:pt x="1246" y="461"/>
                  <a:pt x="1254" y="490"/>
                </a:cubicBezTo>
                <a:cubicBezTo>
                  <a:pt x="1261" y="519"/>
                  <a:pt x="1253" y="559"/>
                  <a:pt x="1254" y="589"/>
                </a:cubicBezTo>
                <a:cubicBezTo>
                  <a:pt x="1254" y="627"/>
                  <a:pt x="1250" y="683"/>
                  <a:pt x="1279" y="713"/>
                </a:cubicBezTo>
                <a:cubicBezTo>
                  <a:pt x="1299" y="733"/>
                  <a:pt x="1337" y="714"/>
                  <a:pt x="1348" y="695"/>
                </a:cubicBezTo>
                <a:cubicBezTo>
                  <a:pt x="1368" y="661"/>
                  <a:pt x="1362" y="611"/>
                  <a:pt x="1362" y="572"/>
                </a:cubicBezTo>
                <a:cubicBezTo>
                  <a:pt x="1362" y="540"/>
                  <a:pt x="1350" y="479"/>
                  <a:pt x="1371" y="451"/>
                </a:cubicBezTo>
                <a:cubicBezTo>
                  <a:pt x="1382" y="437"/>
                  <a:pt x="1403" y="436"/>
                  <a:pt x="1418" y="441"/>
                </a:cubicBezTo>
                <a:cubicBezTo>
                  <a:pt x="1440" y="449"/>
                  <a:pt x="1437" y="460"/>
                  <a:pt x="1445" y="479"/>
                </a:cubicBezTo>
                <a:cubicBezTo>
                  <a:pt x="1458" y="508"/>
                  <a:pt x="1482" y="529"/>
                  <a:pt x="1510" y="502"/>
                </a:cubicBezTo>
                <a:cubicBezTo>
                  <a:pt x="1543" y="471"/>
                  <a:pt x="1543" y="430"/>
                  <a:pt x="1553" y="390"/>
                </a:cubicBezTo>
                <a:cubicBezTo>
                  <a:pt x="1566" y="333"/>
                  <a:pt x="1606" y="362"/>
                  <a:pt x="1647" y="351"/>
                </a:cubicBezTo>
                <a:cubicBezTo>
                  <a:pt x="1731" y="329"/>
                  <a:pt x="1813" y="250"/>
                  <a:pt x="1904" y="256"/>
                </a:cubicBezTo>
                <a:cubicBezTo>
                  <a:pt x="1978" y="260"/>
                  <a:pt x="2060" y="347"/>
                  <a:pt x="2092" y="408"/>
                </a:cubicBezTo>
                <a:cubicBezTo>
                  <a:pt x="2119" y="457"/>
                  <a:pt x="2125" y="564"/>
                  <a:pt x="2200" y="570"/>
                </a:cubicBezTo>
                <a:cubicBezTo>
                  <a:pt x="2283" y="577"/>
                  <a:pt x="2324" y="445"/>
                  <a:pt x="2389" y="550"/>
                </a:cubicBezTo>
                <a:cubicBezTo>
                  <a:pt x="2443" y="638"/>
                  <a:pt x="2453" y="691"/>
                  <a:pt x="2549" y="598"/>
                </a:cubicBezTo>
                <a:cubicBezTo>
                  <a:pt x="2594" y="554"/>
                  <a:pt x="2695" y="488"/>
                  <a:pt x="2762" y="501"/>
                </a:cubicBezTo>
                <a:cubicBezTo>
                  <a:pt x="2834" y="515"/>
                  <a:pt x="2855" y="597"/>
                  <a:pt x="2885" y="654"/>
                </a:cubicBezTo>
                <a:cubicBezTo>
                  <a:pt x="2933" y="747"/>
                  <a:pt x="2976" y="691"/>
                  <a:pt x="3034" y="639"/>
                </a:cubicBezTo>
                <a:cubicBezTo>
                  <a:pt x="3207" y="484"/>
                  <a:pt x="3500" y="731"/>
                  <a:pt x="3523" y="823"/>
                </a:cubicBezTo>
                <a:cubicBezTo>
                  <a:pt x="3542" y="883"/>
                  <a:pt x="3545" y="930"/>
                  <a:pt x="3545" y="1000"/>
                </a:cubicBezTo>
                <a:cubicBezTo>
                  <a:pt x="3545" y="1337"/>
                  <a:pt x="3546" y="1595"/>
                  <a:pt x="3541" y="1876"/>
                </a:cubicBezTo>
                <a:cubicBezTo>
                  <a:pt x="3540" y="1930"/>
                  <a:pt x="3527" y="2052"/>
                  <a:pt x="3580" y="2053"/>
                </a:cubicBezTo>
                <a:cubicBezTo>
                  <a:pt x="3632" y="2053"/>
                  <a:pt x="3616" y="1959"/>
                  <a:pt x="3619" y="1883"/>
                </a:cubicBezTo>
                <a:cubicBezTo>
                  <a:pt x="3628" y="1683"/>
                  <a:pt x="3622" y="1397"/>
                  <a:pt x="3630" y="1177"/>
                </a:cubicBezTo>
                <a:cubicBezTo>
                  <a:pt x="3632" y="1098"/>
                  <a:pt x="3623" y="965"/>
                  <a:pt x="3642" y="923"/>
                </a:cubicBezTo>
                <a:cubicBezTo>
                  <a:pt x="3649" y="906"/>
                  <a:pt x="3674" y="853"/>
                  <a:pt x="3713" y="870"/>
                </a:cubicBezTo>
                <a:cubicBezTo>
                  <a:pt x="3740" y="881"/>
                  <a:pt x="3746" y="896"/>
                  <a:pt x="3748" y="929"/>
                </a:cubicBezTo>
                <a:cubicBezTo>
                  <a:pt x="3751" y="958"/>
                  <a:pt x="3754" y="1039"/>
                  <a:pt x="3754" y="1081"/>
                </a:cubicBezTo>
                <a:cubicBezTo>
                  <a:pt x="3755" y="1517"/>
                  <a:pt x="3760" y="2068"/>
                  <a:pt x="3760" y="2534"/>
                </a:cubicBezTo>
                <a:cubicBezTo>
                  <a:pt x="3760" y="2611"/>
                  <a:pt x="3750" y="2726"/>
                  <a:pt x="3802" y="2726"/>
                </a:cubicBezTo>
                <a:cubicBezTo>
                  <a:pt x="3854" y="2726"/>
                  <a:pt x="3839" y="2554"/>
                  <a:pt x="3839" y="2530"/>
                </a:cubicBezTo>
                <a:cubicBezTo>
                  <a:pt x="3840" y="2125"/>
                  <a:pt x="3845" y="1704"/>
                  <a:pt x="3845" y="1295"/>
                </a:cubicBezTo>
                <a:cubicBezTo>
                  <a:pt x="3845" y="1206"/>
                  <a:pt x="3834" y="1098"/>
                  <a:pt x="3852" y="1040"/>
                </a:cubicBezTo>
                <a:cubicBezTo>
                  <a:pt x="3860" y="1013"/>
                  <a:pt x="3907" y="975"/>
                  <a:pt x="3918" y="916"/>
                </a:cubicBezTo>
                <a:cubicBezTo>
                  <a:pt x="3940" y="788"/>
                  <a:pt x="3989" y="864"/>
                  <a:pt x="4035" y="876"/>
                </a:cubicBezTo>
                <a:cubicBezTo>
                  <a:pt x="4079" y="888"/>
                  <a:pt x="4096" y="938"/>
                  <a:pt x="4096" y="938"/>
                </a:cubicBezTo>
                <a:cubicBezTo>
                  <a:pt x="4096" y="0"/>
                  <a:pt x="4096" y="0"/>
                  <a:pt x="4096" y="0"/>
                </a:cubicBezTo>
                <a:cubicBezTo>
                  <a:pt x="0" y="0"/>
                  <a:pt x="0" y="0"/>
                  <a:pt x="0" y="0"/>
                </a:cubicBezTo>
                <a:lnTo>
                  <a:pt x="0" y="179"/>
                </a:lnTo>
                <a:close/>
              </a:path>
            </a:pathLst>
          </a:custGeom>
          <a:gradFill>
            <a:gsLst>
              <a:gs pos="0">
                <a:srgbClr val="FFAA01"/>
              </a:gs>
              <a:gs pos="100000">
                <a:srgbClr val="E4530A"/>
              </a:gs>
            </a:gsLst>
            <a:lin ang="5400000" scaled="1"/>
          </a:gradFill>
          <a:ln>
            <a:noFill/>
          </a:ln>
          <a:effectLst>
            <a:outerShdw blurRad="279400" dist="38100" dir="5400000" algn="t" rotWithShape="0">
              <a:prstClr val="black">
                <a:alpha val="30000"/>
              </a:prstClr>
            </a:outerShdw>
          </a:effectLst>
          <a:scene3d>
            <a:camera prst="orthographicFront"/>
            <a:lightRig rig="threePt" dir="t">
              <a:rot lat="0" lon="0" rev="8400000"/>
            </a:lightRig>
          </a:scene3d>
          <a:sp3d>
            <a:bevelT w="50800" h="50800"/>
          </a:sp3d>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406400" y="1447800"/>
            <a:ext cx="10160000" cy="685800"/>
          </a:xfrm>
        </p:spPr>
        <p:txBody>
          <a:bodyPr vert="horz" lIns="91440" tIns="45720" rIns="91440" bIns="45720" rtlCol="0" anchor="ctr">
            <a:normAutofit/>
          </a:bodyPr>
          <a:lstStyle>
            <a:lvl1pPr>
              <a:defRPr lang="en-US" sz="3600" b="0" dirty="0">
                <a:solidFill>
                  <a:schemeClr val="tx1">
                    <a:lumMod val="85000"/>
                    <a:lumOff val="15000"/>
                  </a:schemeClr>
                </a:solidFill>
              </a:defRPr>
            </a:lvl1pPr>
          </a:lstStyle>
          <a:p>
            <a:pPr lvl="0" algn="l"/>
            <a:r>
              <a:rPr lang="en-US" dirty="0"/>
              <a:t>Click to edit Master title style</a:t>
            </a:r>
          </a:p>
        </p:txBody>
      </p:sp>
      <p:sp>
        <p:nvSpPr>
          <p:cNvPr id="3" name="Content Placeholder 2"/>
          <p:cNvSpPr>
            <a:spLocks noGrp="1"/>
          </p:cNvSpPr>
          <p:nvPr>
            <p:ph idx="1"/>
          </p:nvPr>
        </p:nvSpPr>
        <p:spPr>
          <a:xfrm>
            <a:off x="406400" y="2133600"/>
            <a:ext cx="10160000" cy="4114800"/>
          </a:xfrm>
        </p:spPr>
        <p:txBody>
          <a:bodyPr vert="horz" lIns="91440" tIns="45720" rIns="91440" bIns="45720" rtlCol="0">
            <a:normAutofit/>
          </a:bodyPr>
          <a:lstStyle>
            <a:lvl1pPr>
              <a:defRPr lang="en-US" sz="2000" dirty="0" smtClean="0">
                <a:solidFill>
                  <a:schemeClr val="tx1">
                    <a:lumMod val="65000"/>
                    <a:lumOff val="35000"/>
                  </a:schemeClr>
                </a:solidFill>
              </a:defRPr>
            </a:lvl1pPr>
            <a:lvl2pPr>
              <a:defRPr lang="en-US" sz="2000" dirty="0" smtClean="0">
                <a:solidFill>
                  <a:schemeClr val="tx1">
                    <a:tint val="75000"/>
                  </a:schemeClr>
                </a:solidFill>
              </a:defRPr>
            </a:lvl2pPr>
            <a:lvl3pPr>
              <a:defRPr lang="en-US" sz="2000" dirty="0" smtClean="0">
                <a:solidFill>
                  <a:schemeClr val="tx1">
                    <a:tint val="75000"/>
                  </a:schemeClr>
                </a:solidFill>
              </a:defRPr>
            </a:lvl3pPr>
            <a:lvl4pPr>
              <a:defRPr lang="en-US" sz="2000" dirty="0" smtClean="0">
                <a:solidFill>
                  <a:schemeClr val="tx1">
                    <a:tint val="75000"/>
                  </a:schemeClr>
                </a:solidFill>
              </a:defRPr>
            </a:lvl4pPr>
            <a:lvl5pPr>
              <a:defRPr lang="en-US" sz="2000" dirty="0">
                <a:solidFill>
                  <a:schemeClr val="tx1">
                    <a:tint val="75000"/>
                  </a:schemeClr>
                </a:solidFill>
              </a:defRPr>
            </a:lvl5pPr>
          </a:lstStyle>
          <a:p>
            <a:pPr marL="0" lvl="0" indent="0">
              <a:buNone/>
            </a:pPr>
            <a:r>
              <a:rPr lang="en-US" dirty="0"/>
              <a:t>Click to edit Master text styles</a:t>
            </a:r>
          </a:p>
          <a:p>
            <a:pPr marL="457200" lvl="1" indent="0" algn="ctr">
              <a:buNone/>
            </a:pPr>
            <a:r>
              <a:rPr lang="en-US" dirty="0"/>
              <a:t>Second level</a:t>
            </a:r>
          </a:p>
          <a:p>
            <a:pPr marL="914400" lvl="2" indent="0" algn="ctr">
              <a:buNone/>
            </a:pPr>
            <a:r>
              <a:rPr lang="en-US" dirty="0"/>
              <a:t>Third level</a:t>
            </a:r>
          </a:p>
          <a:p>
            <a:pPr marL="1371600" lvl="3" indent="0" algn="ctr">
              <a:buNone/>
            </a:pPr>
            <a:r>
              <a:rPr lang="en-US" dirty="0"/>
              <a:t>Fourth level</a:t>
            </a:r>
          </a:p>
          <a:p>
            <a:pPr marL="1828800" lvl="4" indent="0" algn="ctr">
              <a:buNone/>
            </a:pPr>
            <a:r>
              <a:rPr lang="en-US" dirty="0"/>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6045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44336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76971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28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8771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6151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8589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33761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6464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035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9399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lvl1pPr>
              <a:defRPr/>
            </a:lvl1pPr>
          </a:lstStyle>
          <a:p>
            <a:pPr>
              <a:defRPr/>
            </a:pPr>
            <a:fld id="{885B4D49-45BF-4D09-B89D-A58733DF7536}" type="datetimeFigureOut">
              <a:rPr lang="es-ES">
                <a:solidFill>
                  <a:prstClr val="black">
                    <a:tint val="75000"/>
                  </a:prstClr>
                </a:solidFill>
                <a:latin typeface="Arial" pitchFamily="34" charset="0"/>
              </a:rPr>
              <a:pPr>
                <a:defRPr/>
              </a:pPr>
              <a:t>13/09/2023</a:t>
            </a:fld>
            <a:endParaRPr lang="es-ES">
              <a:solidFill>
                <a:prstClr val="black">
                  <a:tint val="75000"/>
                </a:prstClr>
              </a:solidFill>
              <a:latin typeface="Arial" pitchFamily="34" charset="0"/>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latin typeface="Arial" pitchFamily="34" charset="0"/>
            </a:endParaRPr>
          </a:p>
        </p:txBody>
      </p:sp>
      <p:sp>
        <p:nvSpPr>
          <p:cNvPr id="6" name="5 Marcador de número de diapositiva"/>
          <p:cNvSpPr>
            <a:spLocks noGrp="1"/>
          </p:cNvSpPr>
          <p:nvPr>
            <p:ph type="sldNum" sz="quarter" idx="12"/>
          </p:nvPr>
        </p:nvSpPr>
        <p:spPr/>
        <p:txBody>
          <a:bodyPr/>
          <a:lstStyle>
            <a:lvl1pPr>
              <a:defRPr/>
            </a:lvl1pPr>
          </a:lstStyle>
          <a:p>
            <a:pPr>
              <a:defRPr/>
            </a:pPr>
            <a:fld id="{5D87B369-3E78-4088-A3D8-B757E2C582A7}" type="slidenum">
              <a:rPr lang="es-ES">
                <a:solidFill>
                  <a:prstClr val="black">
                    <a:tint val="75000"/>
                  </a:prstClr>
                </a:solidFill>
                <a:latin typeface="Arial" pitchFamily="34" charset="0"/>
              </a:rPr>
              <a:pPr>
                <a:defRPr/>
              </a:pPr>
              <a:t>‹#›</a:t>
            </a:fld>
            <a:endParaRPr lang="es-ES">
              <a:solidFill>
                <a:prstClr val="black">
                  <a:tint val="75000"/>
                </a:prstClr>
              </a:solidFill>
              <a:latin typeface="Arial" pitchFamily="34" charset="0"/>
            </a:endParaRPr>
          </a:p>
        </p:txBody>
      </p:sp>
    </p:spTree>
    <p:extLst>
      <p:ext uri="{BB962C8B-B14F-4D97-AF65-F5344CB8AC3E}">
        <p14:creationId xmlns:p14="http://schemas.microsoft.com/office/powerpoint/2010/main" val="20719693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836"/>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276758513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30732372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311"/>
            <a:ext cx="103632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3297481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6275236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213085255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641"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641"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377253409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317300312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27599753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39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322256172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9262160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243832492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78"/>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978"/>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418116170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0130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1_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348266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45782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_Imagen con título">
    <p:spTree>
      <p:nvGrpSpPr>
        <p:cNvPr id="1" name=""/>
        <p:cNvGrpSpPr/>
        <p:nvPr/>
      </p:nvGrpSpPr>
      <p:grpSpPr>
        <a:xfrm>
          <a:off x="0" y="0"/>
          <a:ext cx="0" cy="0"/>
          <a:chOff x="0" y="0"/>
          <a:chExt cx="0" cy="0"/>
        </a:xfrm>
      </p:grpSpPr>
      <p:sp>
        <p:nvSpPr>
          <p:cNvPr id="6" name="15 Triángulo rectángulo"/>
          <p:cNvSpPr/>
          <p:nvPr/>
        </p:nvSpPr>
        <p:spPr>
          <a:xfrm rot="420000" flipV="1">
            <a:off x="10672638" y="5360007"/>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9" name="4 Marcador de fecha"/>
          <p:cNvSpPr>
            <a:spLocks noGrp="1"/>
          </p:cNvSpPr>
          <p:nvPr>
            <p:ph type="dt" sz="half" idx="10"/>
          </p:nvPr>
        </p:nvSpPr>
        <p:spPr/>
        <p:txBody>
          <a:bodyPr/>
          <a:lstStyle>
            <a:lvl1pPr>
              <a:defRPr/>
            </a:lvl1pPr>
          </a:lstStyle>
          <a:p>
            <a:pPr>
              <a:defRPr/>
            </a:pPr>
            <a:endParaRPr lang="es-ES_tradnl">
              <a:solidFill>
                <a:prstClr val="black">
                  <a:tint val="75000"/>
                </a:prstClr>
              </a:solidFill>
            </a:endParaRPr>
          </a:p>
        </p:txBody>
      </p:sp>
      <p:sp>
        <p:nvSpPr>
          <p:cNvPr id="10" name="5 Marcador de pie de página"/>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11" name="6 Marcador de número de diapositiva"/>
          <p:cNvSpPr>
            <a:spLocks noGrp="1"/>
          </p:cNvSpPr>
          <p:nvPr>
            <p:ph type="sldNum" sz="quarter" idx="12"/>
          </p:nvPr>
        </p:nvSpPr>
        <p:spPr>
          <a:xfrm>
            <a:off x="10769600" y="6356957"/>
            <a:ext cx="812800" cy="365125"/>
          </a:xfrm>
        </p:spPr>
        <p:txBody>
          <a:bodyPr/>
          <a:lstStyle>
            <a:lvl1pPr>
              <a:defRPr/>
            </a:lvl1pPr>
          </a:lstStyle>
          <a:p>
            <a:fld id="{A540E12D-6CD2-4383-B07B-9984DA0AB9B8}" type="slidenum">
              <a:rPr lang="es-ES_tradnl" altLang="es-ES">
                <a:solidFill>
                  <a:prstClr val="black">
                    <a:tint val="75000"/>
                  </a:prstClr>
                </a:solidFill>
              </a:rPr>
              <a:pPr/>
              <a:t>‹#›</a:t>
            </a:fld>
            <a:endParaRPr lang="es-ES_tradnl" altLang="es-ES">
              <a:solidFill>
                <a:prstClr val="black">
                  <a:tint val="75000"/>
                </a:prstClr>
              </a:solidFill>
            </a:endParaRPr>
          </a:p>
        </p:txBody>
      </p:sp>
    </p:spTree>
    <p:extLst>
      <p:ext uri="{BB962C8B-B14F-4D97-AF65-F5344CB8AC3E}">
        <p14:creationId xmlns:p14="http://schemas.microsoft.com/office/powerpoint/2010/main" val="29501032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978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8_En blanco">
    <p:spTree>
      <p:nvGrpSpPr>
        <p:cNvPr id="1" name=""/>
        <p:cNvGrpSpPr/>
        <p:nvPr/>
      </p:nvGrpSpPr>
      <p:grpSpPr>
        <a:xfrm>
          <a:off x="0" y="0"/>
          <a:ext cx="0" cy="0"/>
          <a:chOff x="0" y="0"/>
          <a:chExt cx="0" cy="0"/>
        </a:xfrm>
      </p:grpSpPr>
      <p:sp>
        <p:nvSpPr>
          <p:cNvPr id="4" name="Marcador de número de diapositiva 20"/>
          <p:cNvSpPr txBox="1">
            <a:spLocks/>
          </p:cNvSpPr>
          <p:nvPr userDrawn="1"/>
        </p:nvSpPr>
        <p:spPr>
          <a:xfrm>
            <a:off x="524933" y="6020377"/>
            <a:ext cx="1710267" cy="511175"/>
          </a:xfrm>
          <a:prstGeom prst="rect">
            <a:avLst/>
          </a:prstGeom>
        </p:spPr>
        <p:txBody>
          <a:bodyPr anchor="ctr"/>
          <a:lstStyle>
            <a:defPPr>
              <a:defRPr lang="es-E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fld id="{0D02D26C-5888-4773-86E5-D8746D0B8FF3}" type="slidenum">
              <a:rPr lang="es-ES" sz="2400" smtClean="0">
                <a:solidFill>
                  <a:srgbClr val="FFFFFF"/>
                </a:solidFill>
              </a:rPr>
              <a:pPr algn="l">
                <a:defRPr/>
              </a:pPr>
              <a:t>‹#›</a:t>
            </a:fld>
            <a:endParaRPr lang="es-ES" sz="2400" dirty="0">
              <a:solidFill>
                <a:srgbClr val="FFFFFF"/>
              </a:solidFill>
            </a:endParaRPr>
          </a:p>
        </p:txBody>
      </p:sp>
    </p:spTree>
    <p:extLst>
      <p:ext uri="{BB962C8B-B14F-4D97-AF65-F5344CB8AC3E}">
        <p14:creationId xmlns:p14="http://schemas.microsoft.com/office/powerpoint/2010/main" val="14304029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despedida">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975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620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2"/>
            <a:ext cx="103632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340571633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0445424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07"/>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88704790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25300227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3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3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667680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2867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7023851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95557800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58367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71419944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03634185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87822434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45"/>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745"/>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7795798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2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245225"/>
            <a:ext cx="2844800" cy="476250"/>
          </a:xfrm>
          <a:prstGeom prst="rect">
            <a:avLst/>
          </a:prstGeom>
        </p:spPr>
        <p:txBody>
          <a:bodyPr/>
          <a:lstStyle>
            <a:lvl1pPr eaLnBrk="1" hangingPunct="1">
              <a:defRPr>
                <a:latin typeface="Arial" pitchFamily="34" charset="0"/>
                <a:cs typeface="+mn-cs"/>
              </a:defRPr>
            </a:lvl1pPr>
          </a:lstStyle>
          <a:p>
            <a:pPr fontAlgn="base">
              <a:spcBef>
                <a:spcPct val="0"/>
              </a:spcBef>
              <a:spcAft>
                <a:spcPct val="0"/>
              </a:spcAft>
              <a:defRPr/>
            </a:pPr>
            <a:endParaRPr lang="en-US" sz="3200">
              <a:solidFill>
                <a:srgbClr val="000000"/>
              </a:solidFill>
            </a:endParaRPr>
          </a:p>
        </p:txBody>
      </p:sp>
      <p:sp>
        <p:nvSpPr>
          <p:cNvPr id="3" name="2 Marcador de pie de página"/>
          <p:cNvSpPr>
            <a:spLocks noGrp="1"/>
          </p:cNvSpPr>
          <p:nvPr>
            <p:ph type="ftr" sz="quarter" idx="11"/>
          </p:nvPr>
        </p:nvSpPr>
        <p:spPr>
          <a:xfrm>
            <a:off x="4165600" y="6245225"/>
            <a:ext cx="3860800" cy="476250"/>
          </a:xfrm>
          <a:prstGeom prst="rect">
            <a:avLst/>
          </a:prstGeom>
        </p:spPr>
        <p:txBody>
          <a:bodyPr/>
          <a:lstStyle>
            <a:lvl1pPr eaLnBrk="1" hangingPunct="1">
              <a:defRPr>
                <a:latin typeface="Arial" pitchFamily="34" charset="0"/>
                <a:cs typeface="+mn-cs"/>
              </a:defRPr>
            </a:lvl1pPr>
          </a:lstStyle>
          <a:p>
            <a:pPr fontAlgn="base">
              <a:spcBef>
                <a:spcPct val="0"/>
              </a:spcBef>
              <a:spcAft>
                <a:spcPct val="0"/>
              </a:spcAft>
              <a:defRPr/>
            </a:pPr>
            <a:endParaRPr lang="en-US" sz="3200">
              <a:solidFill>
                <a:srgbClr val="000000"/>
              </a:solidFill>
            </a:endParaRPr>
          </a:p>
        </p:txBody>
      </p:sp>
      <p:sp>
        <p:nvSpPr>
          <p:cNvPr id="4" name="3 Marcador de número de diapositiva"/>
          <p:cNvSpPr>
            <a:spLocks noGrp="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fontAlgn="base">
              <a:spcBef>
                <a:spcPct val="0"/>
              </a:spcBef>
              <a:spcAft>
                <a:spcPct val="0"/>
              </a:spcAft>
              <a:defRPr/>
            </a:pPr>
            <a:fld id="{DED930F1-2B0A-420B-BC84-43092F415D69}" type="slidenum">
              <a:rPr lang="en-US" altLang="es-ES" sz="3200">
                <a:solidFill>
                  <a:srgbClr val="000000"/>
                </a:solidFill>
                <a:cs typeface="Arial" panose="020B0604020202020204" pitchFamily="34" charset="0"/>
              </a:rPr>
              <a:pPr fontAlgn="base">
                <a:spcBef>
                  <a:spcPct val="0"/>
                </a:spcBef>
                <a:spcAft>
                  <a:spcPct val="0"/>
                </a:spcAft>
                <a:defRPr/>
              </a:pPr>
              <a:t>‹#›</a:t>
            </a:fld>
            <a:endParaRPr lang="en-US" altLang="es-ES" sz="3200">
              <a:solidFill>
                <a:srgbClr val="000000"/>
              </a:solidFill>
              <a:cs typeface="Arial" panose="020B0604020202020204" pitchFamily="34" charset="0"/>
            </a:endParaRPr>
          </a:p>
        </p:txBody>
      </p:sp>
    </p:spTree>
    <p:extLst>
      <p:ext uri="{BB962C8B-B14F-4D97-AF65-F5344CB8AC3E}">
        <p14:creationId xmlns:p14="http://schemas.microsoft.com/office/powerpoint/2010/main" val="39096879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3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88615578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s-E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89091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37479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1543304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4"/>
            <a:ext cx="10515600" cy="2852737"/>
          </a:xfrm>
        </p:spPr>
        <p:txBody>
          <a:bodyPr anchor="b"/>
          <a:lstStyle>
            <a:lvl1pPr>
              <a:defRPr sz="4500"/>
            </a:lvl1pPr>
          </a:lstStyle>
          <a:p>
            <a:r>
              <a:rPr lang="en-US" smtClean="0"/>
              <a:t>Click to edit Master title style</a:t>
            </a:r>
            <a:endParaRPr lang="es-ES"/>
          </a:p>
        </p:txBody>
      </p:sp>
      <p:sp>
        <p:nvSpPr>
          <p:cNvPr id="3" name="Text Placeholder 2"/>
          <p:cNvSpPr>
            <a:spLocks noGrp="1"/>
          </p:cNvSpPr>
          <p:nvPr>
            <p:ph type="body" idx="1"/>
          </p:nvPr>
        </p:nvSpPr>
        <p:spPr>
          <a:xfrm>
            <a:off x="831851" y="458957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242145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971553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259482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8073390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6293236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s-ES"/>
          </a:p>
        </p:txBody>
      </p:sp>
      <p:sp>
        <p:nvSpPr>
          <p:cNvPr id="3" name="Content Placeholder 2"/>
          <p:cNvSpPr>
            <a:spLocks noGrp="1"/>
          </p:cNvSpPr>
          <p:nvPr>
            <p:ph idx="1"/>
          </p:nvPr>
        </p:nvSpPr>
        <p:spPr>
          <a:xfrm>
            <a:off x="5183188" y="9875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619256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s-ES"/>
          </a:p>
        </p:txBody>
      </p:sp>
      <p:sp>
        <p:nvSpPr>
          <p:cNvPr id="3" name="Picture Placeholder 2"/>
          <p:cNvSpPr>
            <a:spLocks noGrp="1"/>
          </p:cNvSpPr>
          <p:nvPr>
            <p:ph type="pic" idx="1"/>
          </p:nvPr>
        </p:nvSpPr>
        <p:spPr>
          <a:xfrm>
            <a:off x="5183188" y="9875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263181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0791006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8366F725-778D-434E-80D2-D6D02FEE888F}"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BC7BD82-28CF-4C34-9111-B1768101D94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01566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378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4D254A-7E4C-4D21-BDB5-5F248768781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22CD366D-CA8A-4DAB-A70D-68F8C4F94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EA703807-B60B-4E57-9619-AA86DD5AE14A}"/>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F45B04E6-FF7A-487C-8084-2271B533CDFB}"/>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F016249F-B1C8-4D36-96B7-AD501C91321B}"/>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0671667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8458F7-C63A-48BB-A1BA-1E8D5AC451B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FA4284BE-C4BF-4008-8C46-00998C67FC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C4567B49-2525-4430-A832-0E669246EDC6}"/>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13B80B91-F328-4386-9518-6FE018802D54}"/>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2F251451-0FD4-4686-9CEA-DAEF2F0F5B88}"/>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8895999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FBF1438-4474-48D4-9ABC-3A013999F2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022CF844-4AB5-4ABC-8ECD-5D5F65E6E7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33CEC60D-CB56-4916-A04D-C2726EE47419}"/>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02E381BE-3F6D-4CAE-9BEF-5A2AA6DBBD37}"/>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6012B9DE-28AE-4BDE-8FA4-7512D95520F4}"/>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886879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875431-5A60-4C11-991F-7C7B7E10236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57B0A9E7-5B6A-4905-AD67-88E27C8D192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BDDE662D-2DBD-4621-8E95-EAAB87E8FE2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C8F6D0C7-9A5E-438B-AE90-C5A8C61AEA93}"/>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CEF07D8C-29FD-42BC-997F-8B2E59ED367D}"/>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6BDC6BCD-A95A-46F2-BBA6-D5F45B06395F}"/>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185363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02D16E0-848F-4135-B95E-3FAE677182A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A45B50C2-6DE9-482E-B417-D087E0237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975E2F42-D3F9-4E43-8B42-E38AAD5F1B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FA4E47E9-6E64-4B25-8FBE-38FC558D1D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F1E57A30-C84B-493B-87E4-20AA0EEC356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B144B325-D102-4572-823E-4720DEDA0967}"/>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8" name="Marcador de pie de página 7">
            <a:extLst>
              <a:ext uri="{FF2B5EF4-FFF2-40B4-BE49-F238E27FC236}">
                <a16:creationId xmlns="" xmlns:a16="http://schemas.microsoft.com/office/drawing/2014/main" id="{9ECCBE7A-51B6-4FA8-ACFF-C7E2647EA325}"/>
              </a:ext>
            </a:extLst>
          </p:cNvPr>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51FC770B-D098-45F6-8CAA-C6ECDF5F5C0E}"/>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7508115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13788A-D398-48A5-BEC5-62B28E0BC3D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7025B9EE-B0B4-40A0-AB1D-014890CBE415}"/>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4" name="Marcador de pie de página 3">
            <a:extLst>
              <a:ext uri="{FF2B5EF4-FFF2-40B4-BE49-F238E27FC236}">
                <a16:creationId xmlns="" xmlns:a16="http://schemas.microsoft.com/office/drawing/2014/main" id="{9C50F23E-58EA-4A9E-9AAB-FE536EC4CD17}"/>
              </a:ext>
            </a:extLst>
          </p:cNvPr>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7B55B3E6-A4B8-4CF0-9BB2-1F38B43F2F35}"/>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6534894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B362ABB5-E5BE-4186-B061-63B70355EB79}"/>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3" name="Marcador de pie de página 2">
            <a:extLst>
              <a:ext uri="{FF2B5EF4-FFF2-40B4-BE49-F238E27FC236}">
                <a16:creationId xmlns="" xmlns:a16="http://schemas.microsoft.com/office/drawing/2014/main" id="{FD89ECBC-DA66-4C89-9A43-705F43A0083A}"/>
              </a:ext>
            </a:extLst>
          </p:cNvPr>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4E918873-3553-442F-B287-20CF9EB2B210}"/>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2294546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A8C9501-0301-4983-80DA-2F485C9B06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86BFF753-1D5C-4A99-97E9-02A852CB3C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04D61F56-A69A-4AC7-A46C-A29CD2437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470D6821-4169-48C7-BD4E-4779DFC98CDB}"/>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9ADA50B1-3144-445F-B34A-07CB8FA63461}"/>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B0F68481-ACDD-4FDC-A418-7828A347FA2B}"/>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407964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0A995FD-FB86-4187-9E38-7BE60CC4A4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A2FAFBC2-D5CF-4850-A299-74586D605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54DB76FF-E9C8-48F4-AA9F-C1ADA288F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D4CB368-F2ED-4E1B-8EA9-48A343A3FD40}"/>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AB6EB202-70AB-47C5-8793-306B853E5777}"/>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CC9BE36C-B518-4F6B-BE37-484C08212A49}"/>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7225521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C4D5B4-8EAF-459E-8CC2-95A77F9D0E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206DDF48-E9B8-4A6F-B3B1-FBCEE191200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E9BEEE2-A062-4E7F-9367-832C9263A9A0}"/>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09D8723E-F306-486A-8EF7-FADC710873EB}"/>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E1F887A6-AF9D-465A-9DE1-713AA655B4EE}"/>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6762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85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39CCC3B6-C841-40D7-A284-9DA053F2E8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0D7866E2-F1E0-45B7-84DE-848CA125D5B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63815854-4CFB-4098-B3B1-363CDC8C2A47}"/>
              </a:ext>
            </a:extLst>
          </p:cNvPr>
          <p:cNvSpPr>
            <a:spLocks noGrp="1"/>
          </p:cNvSpPr>
          <p:nvPr>
            <p:ph type="dt" sz="half" idx="10"/>
          </p:nvPr>
        </p:nvSpPr>
        <p:spPr/>
        <p:txBody>
          <a:body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C9FF828C-A4D6-4B5B-82BF-EF50F69A83D4}"/>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0C23CDFC-2284-4DD7-A52C-8745D30684AE}"/>
              </a:ext>
            </a:extLst>
          </p:cNvPr>
          <p:cNvSpPr>
            <a:spLocks noGrp="1"/>
          </p:cNvSpPr>
          <p:nvPr>
            <p:ph type="sldNum" sz="quarter" idx="12"/>
          </p:nvPr>
        </p:nvSpPr>
        <p:spPr/>
        <p:txBody>
          <a:body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222342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94181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20"/>
          <p:cNvSpPr txBox="1">
            <a:spLocks/>
          </p:cNvSpPr>
          <p:nvPr userDrawn="1"/>
        </p:nvSpPr>
        <p:spPr>
          <a:xfrm>
            <a:off x="524933" y="6019875"/>
            <a:ext cx="1710267" cy="511175"/>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defRPr/>
            </a:pPr>
            <a:fld id="{BE2DBD38-AE52-4066-BA80-03BB187B60C2}" type="slidenum">
              <a:rPr lang="es-ES" sz="2400" smtClean="0">
                <a:solidFill>
                  <a:srgbClr val="FFFFFF"/>
                </a:solidFill>
                <a:latin typeface="Calibri" pitchFamily="34" charset="0"/>
              </a:rPr>
              <a:pPr>
                <a:defRPr/>
              </a:pPr>
              <a:t>‹#›</a:t>
            </a:fld>
            <a:endParaRPr lang="es-ES" sz="2400">
              <a:solidFill>
                <a:srgbClr val="FFFFFF"/>
              </a:solidFill>
              <a:latin typeface="Calibri" pitchFamily="34" charset="0"/>
            </a:endParaRPr>
          </a:p>
        </p:txBody>
      </p:sp>
    </p:spTree>
    <p:extLst>
      <p:ext uri="{BB962C8B-B14F-4D97-AF65-F5344CB8AC3E}">
        <p14:creationId xmlns:p14="http://schemas.microsoft.com/office/powerpoint/2010/main" val="415171917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08471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3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7424667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843B0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9/13/2023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39085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267323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2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767167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1780237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8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3256094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1193244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2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3731900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1579504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603708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3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4119922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42614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1F38116-4391-41B5-BE42-32421C19013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8CE7A05-8DF9-4D05-970F-E7D3E902A7C4}" type="slidenum">
              <a:rPr lang="en-US" altLang="es-ES"/>
              <a:pPr>
                <a:defRPr/>
              </a:pPr>
              <a:t>‹#›</a:t>
            </a:fld>
            <a:endParaRPr lang="en-US" altLang="es-ES"/>
          </a:p>
        </p:txBody>
      </p:sp>
    </p:spTree>
    <p:extLst>
      <p:ext uri="{BB962C8B-B14F-4D97-AF65-F5344CB8AC3E}">
        <p14:creationId xmlns:p14="http://schemas.microsoft.com/office/powerpoint/2010/main" val="879288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2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2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C5A7B29-B091-4CDC-9865-153C6FDA957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E801582-3E2E-47A0-A99C-4E1CB9714593}" type="slidenum">
              <a:rPr lang="en-US" altLang="es-ES"/>
              <a:pPr>
                <a:defRPr/>
              </a:pPr>
              <a:t>‹#›</a:t>
            </a:fld>
            <a:endParaRPr lang="en-US" altLang="es-ES"/>
          </a:p>
        </p:txBody>
      </p:sp>
    </p:spTree>
    <p:extLst>
      <p:ext uri="{BB962C8B-B14F-4D97-AF65-F5344CB8AC3E}">
        <p14:creationId xmlns:p14="http://schemas.microsoft.com/office/powerpoint/2010/main" val="262231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988382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849148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19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59466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003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18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466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88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39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D62A9B83-8EC7-4873-AFAF-3F3E802627AC}"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D5CAA1A-54B1-458B-B3F4-2D3F242FCD57}" type="slidenum">
              <a:rPr lang="en-US"/>
              <a:pPr>
                <a:defRPr/>
              </a:pPr>
              <a:t>‹#›</a:t>
            </a:fld>
            <a:endParaRPr lang="en-US"/>
          </a:p>
        </p:txBody>
      </p:sp>
    </p:spTree>
    <p:extLst>
      <p:ext uri="{BB962C8B-B14F-4D97-AF65-F5344CB8AC3E}">
        <p14:creationId xmlns:p14="http://schemas.microsoft.com/office/powerpoint/2010/main" val="2447434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C016C086-B5B0-4495-B685-584C067CAE9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8C46FCF-3FAE-4E0D-83FD-B83E1606D65E}" type="slidenum">
              <a:rPr lang="en-US"/>
              <a:pPr>
                <a:defRPr/>
              </a:pPr>
              <a:t>‹#›</a:t>
            </a:fld>
            <a:endParaRPr lang="en-US"/>
          </a:p>
        </p:txBody>
      </p:sp>
    </p:spTree>
    <p:extLst>
      <p:ext uri="{BB962C8B-B14F-4D97-AF65-F5344CB8AC3E}">
        <p14:creationId xmlns:p14="http://schemas.microsoft.com/office/powerpoint/2010/main" val="212408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17753668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8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E47316A-AFCD-43BA-8F08-8A9D1BE43916}"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8A77DB2-B71D-464D-A0E5-D0688531BF9B}" type="slidenum">
              <a:rPr lang="en-US"/>
              <a:pPr>
                <a:defRPr/>
              </a:pPr>
              <a:t>‹#›</a:t>
            </a:fld>
            <a:endParaRPr lang="en-US"/>
          </a:p>
        </p:txBody>
      </p:sp>
    </p:spTree>
    <p:extLst>
      <p:ext uri="{BB962C8B-B14F-4D97-AF65-F5344CB8AC3E}">
        <p14:creationId xmlns:p14="http://schemas.microsoft.com/office/powerpoint/2010/main" val="1207972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lstStyle>
          <a:p>
            <a:pPr>
              <a:defRPr/>
            </a:pPr>
            <a:fld id="{1EA8C7E9-84E7-4ABD-AD1E-97CC60234FE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D4828A6-B79D-4B22-A6B4-29E600E7696C}" type="slidenum">
              <a:rPr lang="en-US"/>
              <a:pPr>
                <a:defRPr/>
              </a:pPr>
              <a:t>‹#›</a:t>
            </a:fld>
            <a:endParaRPr lang="en-US"/>
          </a:p>
        </p:txBody>
      </p:sp>
    </p:spTree>
    <p:extLst>
      <p:ext uri="{BB962C8B-B14F-4D97-AF65-F5344CB8AC3E}">
        <p14:creationId xmlns:p14="http://schemas.microsoft.com/office/powerpoint/2010/main" val="951292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42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2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03216536-24FE-4CEE-8BA7-DD9D22E5E146}"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A195AEFD-6EAB-4B93-B7C9-FA3E8E941B66}" type="slidenum">
              <a:rPr lang="en-US"/>
              <a:pPr>
                <a:defRPr/>
              </a:pPr>
              <a:t>‹#›</a:t>
            </a:fld>
            <a:endParaRPr lang="en-US"/>
          </a:p>
        </p:txBody>
      </p:sp>
    </p:spTree>
    <p:extLst>
      <p:ext uri="{BB962C8B-B14F-4D97-AF65-F5344CB8AC3E}">
        <p14:creationId xmlns:p14="http://schemas.microsoft.com/office/powerpoint/2010/main" val="2261569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B9B0D016-75BE-40CC-8DB3-35AE2CB93B33}"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3C2C9237-D80B-4D9A-ABAD-F50466F9BB3A}" type="slidenum">
              <a:rPr lang="en-US"/>
              <a:pPr>
                <a:defRPr/>
              </a:pPr>
              <a:t>‹#›</a:t>
            </a:fld>
            <a:endParaRPr lang="en-US"/>
          </a:p>
        </p:txBody>
      </p:sp>
    </p:spTree>
    <p:extLst>
      <p:ext uri="{BB962C8B-B14F-4D97-AF65-F5344CB8AC3E}">
        <p14:creationId xmlns:p14="http://schemas.microsoft.com/office/powerpoint/2010/main" val="105413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9E233AB-8091-4FEF-BF65-F852F9C24A97}"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4BF9DC83-39A3-49D9-A8D7-790B6BCBED74}" type="slidenum">
              <a:rPr lang="en-US"/>
              <a:pPr>
                <a:defRPr/>
              </a:pPr>
              <a:t>‹#›</a:t>
            </a:fld>
            <a:endParaRPr lang="en-US"/>
          </a:p>
        </p:txBody>
      </p:sp>
    </p:spTree>
    <p:extLst>
      <p:ext uri="{BB962C8B-B14F-4D97-AF65-F5344CB8AC3E}">
        <p14:creationId xmlns:p14="http://schemas.microsoft.com/office/powerpoint/2010/main" val="2361735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54CD50-01F5-4DD4-B91A-931567910BEB}"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07668F4-014E-4542-B374-5A4139447C68}" type="slidenum">
              <a:rPr lang="en-US"/>
              <a:pPr>
                <a:defRPr/>
              </a:pPr>
              <a:t>‹#›</a:t>
            </a:fld>
            <a:endParaRPr lang="en-US"/>
          </a:p>
        </p:txBody>
      </p:sp>
    </p:spTree>
    <p:extLst>
      <p:ext uri="{BB962C8B-B14F-4D97-AF65-F5344CB8AC3E}">
        <p14:creationId xmlns:p14="http://schemas.microsoft.com/office/powerpoint/2010/main" val="4261491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90E633C-EF25-41D7-A71B-3FD81EFEC6F5}"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2A7D00C-B16F-416C-BCF4-B72DC166F225}" type="slidenum">
              <a:rPr lang="en-US"/>
              <a:pPr>
                <a:defRPr/>
              </a:pPr>
              <a:t>‹#›</a:t>
            </a:fld>
            <a:endParaRPr lang="en-US"/>
          </a:p>
        </p:txBody>
      </p:sp>
    </p:spTree>
    <p:extLst>
      <p:ext uri="{BB962C8B-B14F-4D97-AF65-F5344CB8AC3E}">
        <p14:creationId xmlns:p14="http://schemas.microsoft.com/office/powerpoint/2010/main" val="7983219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25AC1E35-6438-4D44-8D0F-6722BE38D210}"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6044248-2EA4-405B-9835-3BD3DA3591CF}" type="slidenum">
              <a:rPr lang="en-US"/>
              <a:pPr>
                <a:defRPr/>
              </a:pPr>
              <a:t>‹#›</a:t>
            </a:fld>
            <a:endParaRPr lang="en-US"/>
          </a:p>
        </p:txBody>
      </p:sp>
    </p:spTree>
    <p:extLst>
      <p:ext uri="{BB962C8B-B14F-4D97-AF65-F5344CB8AC3E}">
        <p14:creationId xmlns:p14="http://schemas.microsoft.com/office/powerpoint/2010/main" val="1195608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2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723"/>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A7EA5C4-4385-43BF-8DFA-1AA8C2D43073}"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50E1E10-4C53-41EA-9160-A2AAA8D899F4}" type="slidenum">
              <a:rPr lang="en-US"/>
              <a:pPr>
                <a:defRPr/>
              </a:pPr>
              <a:t>‹#›</a:t>
            </a:fld>
            <a:endParaRPr lang="en-US"/>
          </a:p>
        </p:txBody>
      </p:sp>
    </p:spTree>
    <p:extLst>
      <p:ext uri="{BB962C8B-B14F-4D97-AF65-F5344CB8AC3E}">
        <p14:creationId xmlns:p14="http://schemas.microsoft.com/office/powerpoint/2010/main" val="1283443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05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13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775B9179-C933-4986-9258-D0DD647C8AF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9C51025-4CD5-4B11-B6A0-B36DE45130D6}" type="slidenum">
              <a:rPr lang="en-US" altLang="es-ES"/>
              <a:pPr>
                <a:defRPr/>
              </a:pPr>
              <a:t>‹#›</a:t>
            </a:fld>
            <a:endParaRPr lang="en-US" altLang="es-ES"/>
          </a:p>
        </p:txBody>
      </p:sp>
    </p:spTree>
    <p:extLst>
      <p:ext uri="{BB962C8B-B14F-4D97-AF65-F5344CB8AC3E}">
        <p14:creationId xmlns:p14="http://schemas.microsoft.com/office/powerpoint/2010/main" val="933884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244283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6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3CC66558-576A-4E91-87C1-230D2295309F}"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2C356E4-D08F-457A-BA61-D4DE94F72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214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B9BE17FD-AA6A-4768-9BAA-C2C6C454E45B}"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97109CA-FD1E-416E-99EA-ED7EE02CAD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9747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257EF7A-A838-492A-ACE6-636BD45543D9}"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9B24922-2CEB-4625-A5DA-EB6F5241AC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137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E32B2FFB-09E0-43AA-979C-26D82D587BEB}"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A5277A8A-E6F2-4545-970B-ED91167388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776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39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9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39A215B6-A583-4D46-AD35-831D940CD7A7}"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a:lstStyle>
            <a:lvl1pPr>
              <a:defRPr/>
            </a:lvl1pPr>
          </a:lstStyle>
          <a:p>
            <a:pPr>
              <a:defRPr/>
            </a:pPr>
            <a:fld id="{EF6C5DFC-B099-4E06-B046-458AE71139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5033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1E893E0-A750-4170-AF67-38EB761E0C7C}"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a:lstStyle>
            <a:lvl1pPr>
              <a:defRPr/>
            </a:lvl1pPr>
          </a:lstStyle>
          <a:p>
            <a:pPr>
              <a:defRPr/>
            </a:pPr>
            <a:fld id="{1ABA2A52-CC78-4124-BD0C-D5BED17218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72239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05FE880B-0666-43DF-9872-5BC9A0C82733}"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a:lstStyle>
            <a:lvl1pPr>
              <a:defRPr/>
            </a:lvl1pPr>
          </a:lstStyle>
          <a:p>
            <a:pPr>
              <a:defRPr/>
            </a:pPr>
            <a:fld id="{28E6B35B-D325-4A1B-AE5B-ABDA4B4DDA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51669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766733" y="27308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D0D15FBE-B99D-4799-9BAB-065AE7FBF8A0}"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326B7946-30E0-44F0-8EFB-A4EB19E888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2223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ECAA751E-8169-4D24-8BBD-6AE6683AF79E}"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615CDAEC-E419-417A-959E-E2F3773AE3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172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83E468A6-970B-43C4-9048-8A577FC1BD0C}"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51FB130B-7B80-4574-8764-6C9CE1702E1B}" type="slidenum">
              <a:rPr lang="en-US" altLang="es-ES"/>
              <a:pPr>
                <a:defRPr/>
              </a:pPr>
              <a:t>‹#›</a:t>
            </a:fld>
            <a:endParaRPr lang="en-US" altLang="es-ES"/>
          </a:p>
        </p:txBody>
      </p:sp>
    </p:spTree>
    <p:extLst>
      <p:ext uri="{BB962C8B-B14F-4D97-AF65-F5344CB8AC3E}">
        <p14:creationId xmlns:p14="http://schemas.microsoft.com/office/powerpoint/2010/main" val="1083720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1600206"/>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2009E800-0B9B-4C48-B854-7AD5945628A6}"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5D8F8E8-6D26-4967-A519-6D37080C8E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37648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3"/>
            <a:ext cx="27432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673"/>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C3DBDF53-ACF1-49B4-9E39-6EF04B18799F}"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68B7CD4-2C04-4CD8-BFCF-5386A32B65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9523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7" name="6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7075319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60"/>
            <a:ext cx="103632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52871F95-CE8F-460D-B52F-A0B0C09BF311}"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1E3850F-5EEC-4E0E-BBB4-D765839F7AC6}" type="slidenum">
              <a:rPr lang="en-US" altLang="es-ES"/>
              <a:pPr>
                <a:defRPr/>
              </a:pPr>
              <a:t>‹#›</a:t>
            </a:fld>
            <a:endParaRPr lang="en-US" altLang="es-ES"/>
          </a:p>
        </p:txBody>
      </p:sp>
    </p:spTree>
    <p:extLst>
      <p:ext uri="{BB962C8B-B14F-4D97-AF65-F5344CB8AC3E}">
        <p14:creationId xmlns:p14="http://schemas.microsoft.com/office/powerpoint/2010/main" val="27633352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609600" y="1600206"/>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0E1286C-1001-489D-B46F-BA8C9CF2AC84}"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48D9BA5-DE56-48C2-B374-8087C2833F91}" type="slidenum">
              <a:rPr lang="en-US" altLang="es-ES"/>
              <a:pPr>
                <a:defRPr/>
              </a:pPr>
              <a:t>‹#›</a:t>
            </a:fld>
            <a:endParaRPr lang="en-US" altLang="es-ES"/>
          </a:p>
        </p:txBody>
      </p:sp>
    </p:spTree>
    <p:extLst>
      <p:ext uri="{BB962C8B-B14F-4D97-AF65-F5344CB8AC3E}">
        <p14:creationId xmlns:p14="http://schemas.microsoft.com/office/powerpoint/2010/main" val="2923383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5"/>
            <a:ext cx="103632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FA0A669-22AA-4AFF-8DA8-FF1E3AE06B67}"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FF0F7C80-3278-481A-A155-82B8B4B0F1BD}" type="slidenum">
              <a:rPr lang="en-US" altLang="es-ES"/>
              <a:pPr>
                <a:defRPr/>
              </a:pPr>
              <a:t>‹#›</a:t>
            </a:fld>
            <a:endParaRPr lang="en-US" altLang="es-ES"/>
          </a:p>
        </p:txBody>
      </p:sp>
    </p:spTree>
    <p:extLst>
      <p:ext uri="{BB962C8B-B14F-4D97-AF65-F5344CB8AC3E}">
        <p14:creationId xmlns:p14="http://schemas.microsoft.com/office/powerpoint/2010/main" val="1799490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lstStyle>
          <a:p>
            <a:pPr>
              <a:defRPr/>
            </a:pPr>
            <a:fld id="{1BA9A414-DD4F-40D6-8B38-0D7F4F0F4ED1}" type="datetimeFigureOut">
              <a:rPr lang="en-US">
                <a:solidFill>
                  <a:prstClr val="black">
                    <a:tint val="75000"/>
                  </a:prstClr>
                </a:solidFill>
              </a:rPr>
              <a:pPr>
                <a:defRPr/>
              </a:pPr>
              <a:t>9/13/2023</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0C8B6691-C310-41A5-A7CD-C1A3CE277EDD}" type="slidenum">
              <a:rPr lang="en-US" altLang="es-ES"/>
              <a:pPr>
                <a:defRPr/>
              </a:pPr>
              <a:t>‹#›</a:t>
            </a:fld>
            <a:endParaRPr lang="en-US" altLang="es-ES"/>
          </a:p>
        </p:txBody>
      </p:sp>
    </p:spTree>
    <p:extLst>
      <p:ext uri="{BB962C8B-B14F-4D97-AF65-F5344CB8AC3E}">
        <p14:creationId xmlns:p14="http://schemas.microsoft.com/office/powerpoint/2010/main" val="3888431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619339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9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lstStyle>
          <a:p>
            <a:pPr>
              <a:defRPr/>
            </a:pPr>
            <a:fld id="{FDE63986-CE44-4DA9-B514-5730BA35E05D}" type="datetimeFigureOut">
              <a:rPr lang="en-US">
                <a:solidFill>
                  <a:prstClr val="black">
                    <a:tint val="75000"/>
                  </a:prstClr>
                </a:solidFill>
              </a:rPr>
              <a:pPr>
                <a:defRPr/>
              </a:pPr>
              <a:t>9/13/2023</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DCA437FB-3C02-4C23-9D8F-5043E82208F0}" type="slidenum">
              <a:rPr lang="en-US" altLang="es-ES"/>
              <a:pPr>
                <a:defRPr/>
              </a:pPr>
              <a:t>‹#›</a:t>
            </a:fld>
            <a:endParaRPr lang="en-US" altLang="es-ES"/>
          </a:p>
        </p:txBody>
      </p:sp>
    </p:spTree>
    <p:extLst>
      <p:ext uri="{BB962C8B-B14F-4D97-AF65-F5344CB8AC3E}">
        <p14:creationId xmlns:p14="http://schemas.microsoft.com/office/powerpoint/2010/main" val="21146592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4BE16044-884F-4AAF-9678-1775B693258D}" type="datetimeFigureOut">
              <a:rPr lang="en-US">
                <a:solidFill>
                  <a:prstClr val="black">
                    <a:tint val="75000"/>
                  </a:prstClr>
                </a:solidFill>
              </a:rPr>
              <a:pPr>
                <a:defRPr/>
              </a:pPr>
              <a:t>9/13/2023</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26932B5A-667C-4ACE-8317-475C6693F4FA}" type="slidenum">
              <a:rPr lang="en-US" altLang="es-ES"/>
              <a:pPr>
                <a:defRPr/>
              </a:pPr>
              <a:t>‹#›</a:t>
            </a:fld>
            <a:endParaRPr lang="en-US" altLang="es-ES"/>
          </a:p>
        </p:txBody>
      </p:sp>
    </p:spTree>
    <p:extLst>
      <p:ext uri="{BB962C8B-B14F-4D97-AF65-F5344CB8AC3E}">
        <p14:creationId xmlns:p14="http://schemas.microsoft.com/office/powerpoint/2010/main" val="36096517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D08EE2EC-4E81-4322-8C3F-4DDAA57008D9}" type="datetimeFigureOut">
              <a:rPr lang="en-US">
                <a:solidFill>
                  <a:prstClr val="black">
                    <a:tint val="75000"/>
                  </a:prstClr>
                </a:solidFill>
              </a:rPr>
              <a:pPr>
                <a:defRPr/>
              </a:pPr>
              <a:t>9/13/2023</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wrap="square" numCol="1" anchorCtr="0" compatLnSpc="1">
            <a:prstTxWarp prst="textNoShape">
              <a:avLst/>
            </a:prstTxWarp>
          </a:bodyPr>
          <a:lstStyle>
            <a:lvl1pPr>
              <a:defRPr smtClean="0">
                <a:solidFill>
                  <a:srgbClr val="898989"/>
                </a:solidFill>
                <a:cs typeface="Arial" panose="020B0604020202020204" pitchFamily="34" charset="0"/>
              </a:defRPr>
            </a:lvl1pPr>
          </a:lstStyle>
          <a:p>
            <a:pPr>
              <a:defRPr/>
            </a:pPr>
            <a:fld id="{7E5FBB1D-9DE1-43A4-8A39-E4FB1B923F85}" type="slidenum">
              <a:rPr lang="en-US" altLang="es-ES"/>
              <a:pPr>
                <a:defRPr/>
              </a:pPr>
              <a:t>‹#›</a:t>
            </a:fld>
            <a:endParaRPr lang="en-US" altLang="es-ES"/>
          </a:p>
        </p:txBody>
      </p:sp>
    </p:spTree>
    <p:extLst>
      <p:ext uri="{BB962C8B-B14F-4D97-AF65-F5344CB8AC3E}">
        <p14:creationId xmlns:p14="http://schemas.microsoft.com/office/powerpoint/2010/main" val="121892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1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1.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2.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jpe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theme" Target="../theme/theme13.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6.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18.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19.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3.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27.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18" Type="http://schemas.openxmlformats.org/officeDocument/2006/relationships/theme" Target="../theme/theme28.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29.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0.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theme" Target="../theme/theme31.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18" Type="http://schemas.openxmlformats.org/officeDocument/2006/relationships/slideLayout" Target="../slideLayouts/slideLayout44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17" Type="http://schemas.openxmlformats.org/officeDocument/2006/relationships/slideLayout" Target="../slideLayouts/slideLayout443.xml"/><Relationship Id="rId2" Type="http://schemas.openxmlformats.org/officeDocument/2006/relationships/slideLayout" Target="../slideLayouts/slideLayout428.xml"/><Relationship Id="rId16" Type="http://schemas.openxmlformats.org/officeDocument/2006/relationships/slideLayout" Target="../slideLayouts/slideLayout442.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5" Type="http://schemas.openxmlformats.org/officeDocument/2006/relationships/slideLayout" Target="../slideLayouts/slideLayout441.xml"/><Relationship Id="rId10" Type="http://schemas.openxmlformats.org/officeDocument/2006/relationships/slideLayout" Target="../slideLayouts/slideLayout436.xml"/><Relationship Id="rId19" Type="http://schemas.openxmlformats.org/officeDocument/2006/relationships/theme" Target="../theme/theme33.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18" Type="http://schemas.openxmlformats.org/officeDocument/2006/relationships/image" Target="../media/image7.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17" Type="http://schemas.openxmlformats.org/officeDocument/2006/relationships/image" Target="../media/image6.png"/><Relationship Id="rId2" Type="http://schemas.openxmlformats.org/officeDocument/2006/relationships/slideLayout" Target="../slideLayouts/slideLayout446.xml"/><Relationship Id="rId16" Type="http://schemas.openxmlformats.org/officeDocument/2006/relationships/image" Target="../media/image1.jpeg"/><Relationship Id="rId20" Type="http://schemas.openxmlformats.org/officeDocument/2006/relationships/image" Target="../media/image9.png"/><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5" Type="http://schemas.openxmlformats.org/officeDocument/2006/relationships/theme" Target="../theme/theme34.xml"/><Relationship Id="rId10" Type="http://schemas.openxmlformats.org/officeDocument/2006/relationships/slideLayout" Target="../slideLayouts/slideLayout454.xml"/><Relationship Id="rId19" Type="http://schemas.openxmlformats.org/officeDocument/2006/relationships/image" Target="../media/image8.jpeg"/><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slideLayout" Target="../slideLayouts/slideLayout45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35.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slideLayout" Target="../slideLayouts/slideLayout482.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17" Type="http://schemas.openxmlformats.org/officeDocument/2006/relationships/theme" Target="../theme/theme36.xml"/><Relationship Id="rId2" Type="http://schemas.openxmlformats.org/officeDocument/2006/relationships/slideLayout" Target="../slideLayouts/slideLayout471.xml"/><Relationship Id="rId16" Type="http://schemas.openxmlformats.org/officeDocument/2006/relationships/slideLayout" Target="../slideLayouts/slideLayout485.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5" Type="http://schemas.openxmlformats.org/officeDocument/2006/relationships/slideLayout" Target="../slideLayouts/slideLayout48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slideLayout" Target="../slideLayouts/slideLayout4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7.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3.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2.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2.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15919638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50" r:id="rId13"/>
    <p:sldLayoutId id="2147483751" r:id="rId14"/>
    <p:sldLayoutId id="2147483752" r:id="rId15"/>
    <p:sldLayoutId id="2147483753" r:id="rId16"/>
    <p:sldLayoutId id="2147483754" r:id="rId17"/>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64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64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64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2647710906"/>
      </p:ext>
    </p:extLst>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 id="2147486220" r:id="rId12"/>
    <p:sldLayoutId id="2147486222" r:id="rId13"/>
    <p:sldLayoutId id="2147486223" r:id="rId14"/>
    <p:sldLayoutId id="2147486224" r:id="rId15"/>
    <p:sldLayoutId id="2147486225" r:id="rId16"/>
    <p:sldLayoutId id="2147486226" r:id="rId17"/>
    <p:sldLayoutId id="2147486227" r:id="rId1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55299" name="2 Marcador de texto"/>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609600" y="635644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769CEA9-EDD5-4271-9414-DBEBC284D7A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44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44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FFD48F-EB2E-4BEB-B153-9DC78B1B09F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034608988"/>
      </p:ext>
    </p:extLst>
  </p:cSld>
  <p:clrMap bg1="lt1" tx1="dk1" bg2="lt2" tx2="dk2" accent1="accent1" accent2="accent2" accent3="accent3" accent4="accent4" accent5="accent5" accent6="accent6" hlink="hlink" folHlink="folHlink"/>
  <p:sldLayoutIdLst>
    <p:sldLayoutId id="2147486229" r:id="rId1"/>
    <p:sldLayoutId id="2147486230" r:id="rId2"/>
    <p:sldLayoutId id="2147486231" r:id="rId3"/>
    <p:sldLayoutId id="2147486232" r:id="rId4"/>
    <p:sldLayoutId id="2147486233" r:id="rId5"/>
    <p:sldLayoutId id="2147486234" r:id="rId6"/>
    <p:sldLayoutId id="2147486235" r:id="rId7"/>
    <p:sldLayoutId id="2147486236" r:id="rId8"/>
    <p:sldLayoutId id="2147486237" r:id="rId9"/>
    <p:sldLayoutId id="2147486238" r:id="rId10"/>
    <p:sldLayoutId id="2147486239" r:id="rId11"/>
    <p:sldLayoutId id="2147486240" r:id="rId12"/>
    <p:sldLayoutId id="2147486241" r:id="rId13"/>
    <p:sldLayoutId id="2147486242" r:id="rId14"/>
    <p:sldLayoutId id="2147486243" r:id="rId15"/>
    <p:sldLayoutId id="2147486244" r:id="rId16"/>
    <p:sldLayoutId id="2147486245" r:id="rId17"/>
    <p:sldLayoutId id="2147486246"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0" y="1268413"/>
            <a:ext cx="121920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350">
              <a:solidFill>
                <a:srgbClr val="000000"/>
              </a:solidFill>
              <a:latin typeface="Arial" panose="020B0604020202020204" pitchFamily="34" charset="0"/>
            </a:endParaRPr>
          </a:p>
        </p:txBody>
      </p:sp>
      <p:pic>
        <p:nvPicPr>
          <p:cNvPr id="38915" name="Picture 10" descr="CABECERA_SEFAP2"/>
          <p:cNvPicPr>
            <a:picLocks noChangeAspect="1" noChangeArrowheads="1"/>
          </p:cNvPicPr>
          <p:nvPr userDrawn="1"/>
        </p:nvPicPr>
        <p:blipFill>
          <a:blip r:embed="rId14">
            <a:extLst>
              <a:ext uri="{28A0092B-C50C-407E-A947-70E740481C1C}">
                <a14:useLocalDpi xmlns:a14="http://schemas.microsoft.com/office/drawing/2010/main" val="0"/>
              </a:ext>
            </a:extLst>
          </a:blip>
          <a:srcRect t="44106" r="15749"/>
          <a:stretch>
            <a:fillRect/>
          </a:stretch>
        </p:blipFill>
        <p:spPr bwMode="auto">
          <a:xfrm>
            <a:off x="46567" y="261938"/>
            <a:ext cx="374438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6" descr="CABECERA_SEFAP1"/>
          <p:cNvPicPr>
            <a:picLocks noChangeAspect="1" noChangeArrowheads="1"/>
          </p:cNvPicPr>
          <p:nvPr userDrawn="1"/>
        </p:nvPicPr>
        <p:blipFill>
          <a:blip r:embed="rId15">
            <a:lum bright="70000" contrast="-70000"/>
            <a:extLst>
              <a:ext uri="{28A0092B-C50C-407E-A947-70E740481C1C}">
                <a14:useLocalDpi xmlns:a14="http://schemas.microsoft.com/office/drawing/2010/main" val="0"/>
              </a:ext>
            </a:extLst>
          </a:blip>
          <a:srcRect b="18388"/>
          <a:stretch>
            <a:fillRect/>
          </a:stretch>
        </p:blipFill>
        <p:spPr bwMode="auto">
          <a:xfrm>
            <a:off x="3886201" y="3933825"/>
            <a:ext cx="816186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736819"/>
      </p:ext>
    </p:extLst>
  </p:cSld>
  <p:clrMap bg1="dk1" tx1="lt1" bg2="dk2" tx2="lt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Lst>
  <p:txStyles>
    <p:titleStyle>
      <a:lvl1pPr algn="ctr" rtl="0" eaLnBrk="0" fontAlgn="base" hangingPunct="0">
        <a:spcBef>
          <a:spcPct val="0"/>
        </a:spcBef>
        <a:spcAft>
          <a:spcPct val="0"/>
        </a:spcAft>
        <a:defRPr sz="3000">
          <a:solidFill>
            <a:schemeClr val="tx1"/>
          </a:solidFill>
          <a:latin typeface="+mj-lt"/>
          <a:ea typeface="+mj-ea"/>
          <a:cs typeface="+mj-cs"/>
        </a:defRPr>
      </a:lvl1pPr>
      <a:lvl2pPr algn="ctr" rtl="0" eaLnBrk="0" fontAlgn="base" hangingPunct="0">
        <a:spcBef>
          <a:spcPct val="0"/>
        </a:spcBef>
        <a:spcAft>
          <a:spcPct val="0"/>
        </a:spcAft>
        <a:defRPr sz="3000">
          <a:solidFill>
            <a:schemeClr val="tx1"/>
          </a:solidFill>
          <a:latin typeface="Verdana" pitchFamily="34" charset="0"/>
          <a:cs typeface="Arial" pitchFamily="34" charset="0"/>
        </a:defRPr>
      </a:lvl2pPr>
      <a:lvl3pPr algn="ctr" rtl="0" eaLnBrk="0" fontAlgn="base" hangingPunct="0">
        <a:spcBef>
          <a:spcPct val="0"/>
        </a:spcBef>
        <a:spcAft>
          <a:spcPct val="0"/>
        </a:spcAft>
        <a:defRPr sz="3000">
          <a:solidFill>
            <a:schemeClr val="tx1"/>
          </a:solidFill>
          <a:latin typeface="Verdana" pitchFamily="34" charset="0"/>
          <a:cs typeface="Arial" pitchFamily="34" charset="0"/>
        </a:defRPr>
      </a:lvl3pPr>
      <a:lvl4pPr algn="ctr" rtl="0" eaLnBrk="0" fontAlgn="base" hangingPunct="0">
        <a:spcBef>
          <a:spcPct val="0"/>
        </a:spcBef>
        <a:spcAft>
          <a:spcPct val="0"/>
        </a:spcAft>
        <a:defRPr sz="3000">
          <a:solidFill>
            <a:schemeClr val="tx1"/>
          </a:solidFill>
          <a:latin typeface="Verdana" pitchFamily="34" charset="0"/>
          <a:cs typeface="Arial" pitchFamily="34" charset="0"/>
        </a:defRPr>
      </a:lvl4pPr>
      <a:lvl5pPr algn="ctr" rtl="0" eaLnBrk="0" fontAlgn="base" hangingPunct="0">
        <a:spcBef>
          <a:spcPct val="0"/>
        </a:spcBef>
        <a:spcAft>
          <a:spcPct val="0"/>
        </a:spcAft>
        <a:defRPr sz="3000">
          <a:solidFill>
            <a:schemeClr val="tx1"/>
          </a:solidFill>
          <a:latin typeface="Verdana" pitchFamily="34" charset="0"/>
          <a:cs typeface="Arial" pitchFamily="34" charset="0"/>
        </a:defRPr>
      </a:lvl5pPr>
      <a:lvl6pPr marL="342900" algn="ctr" rtl="0" fontAlgn="base">
        <a:spcBef>
          <a:spcPct val="0"/>
        </a:spcBef>
        <a:spcAft>
          <a:spcPct val="0"/>
        </a:spcAft>
        <a:defRPr sz="3000">
          <a:solidFill>
            <a:schemeClr val="tx1"/>
          </a:solidFill>
          <a:latin typeface="Verdana" pitchFamily="34" charset="0"/>
          <a:cs typeface="Arial" pitchFamily="34" charset="0"/>
        </a:defRPr>
      </a:lvl6pPr>
      <a:lvl7pPr marL="685800" algn="ctr" rtl="0" fontAlgn="base">
        <a:spcBef>
          <a:spcPct val="0"/>
        </a:spcBef>
        <a:spcAft>
          <a:spcPct val="0"/>
        </a:spcAft>
        <a:defRPr sz="3000">
          <a:solidFill>
            <a:schemeClr val="tx1"/>
          </a:solidFill>
          <a:latin typeface="Verdana" pitchFamily="34" charset="0"/>
          <a:cs typeface="Arial" pitchFamily="34" charset="0"/>
        </a:defRPr>
      </a:lvl7pPr>
      <a:lvl8pPr marL="1028700" algn="ctr" rtl="0" fontAlgn="base">
        <a:spcBef>
          <a:spcPct val="0"/>
        </a:spcBef>
        <a:spcAft>
          <a:spcPct val="0"/>
        </a:spcAft>
        <a:defRPr sz="3000">
          <a:solidFill>
            <a:schemeClr val="tx1"/>
          </a:solidFill>
          <a:latin typeface="Verdana" pitchFamily="34" charset="0"/>
          <a:cs typeface="Arial" pitchFamily="34" charset="0"/>
        </a:defRPr>
      </a:lvl8pPr>
      <a:lvl9pPr marL="1371600" algn="ctr" rtl="0" fontAlgn="base">
        <a:spcBef>
          <a:spcPct val="0"/>
        </a:spcBef>
        <a:spcAft>
          <a:spcPct val="0"/>
        </a:spcAft>
        <a:defRPr sz="3000">
          <a:solidFill>
            <a:schemeClr val="tx1"/>
          </a:solidFill>
          <a:latin typeface="Verdana" pitchFamily="34" charset="0"/>
          <a:cs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55299" name="2 Marcador de texto"/>
          <p:cNvSpPr>
            <a:spLocks noGrp="1"/>
          </p:cNvSpPr>
          <p:nvPr>
            <p:ph type="body" idx="1"/>
          </p:nvPr>
        </p:nvSpPr>
        <p:spPr bwMode="auto">
          <a:xfrm>
            <a:off x="609600" y="1600207"/>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912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769CEA9-EDD5-4271-9414-DBEBC284D7A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912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912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FFD48F-EB2E-4BEB-B153-9DC78B1B09F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511765542"/>
      </p:ext>
    </p:extLst>
  </p:cSld>
  <p:clrMap bg1="lt1" tx1="dk1" bg2="lt2" tx2="dk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 id="2147486361" r:id="rId12"/>
    <p:sldLayoutId id="2147486362" r:id="rId13"/>
    <p:sldLayoutId id="2147486363" r:id="rId14"/>
    <p:sldLayoutId id="2147486364" r:id="rId15"/>
    <p:sldLayoutId id="2147486365"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56499"/>
            <a:ext cx="2844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99"/>
            <a:ext cx="3860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99"/>
            <a:ext cx="28448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397506235"/>
      </p:ext>
    </p:extLst>
  </p:cSld>
  <p:clrMap bg1="lt1" tx1="dk1" bg2="lt2" tx2="dk2" accent1="accent1" accent2="accent2" accent3="accent3" accent4="accent4" accent5="accent5" accent6="accent6" hlink="hlink" folHlink="folHlink"/>
  <p:sldLayoutIdLst>
    <p:sldLayoutId id="2147486367" r:id="rId1"/>
    <p:sldLayoutId id="2147486368" r:id="rId2"/>
    <p:sldLayoutId id="2147486369" r:id="rId3"/>
    <p:sldLayoutId id="2147486370" r:id="rId4"/>
    <p:sldLayoutId id="2147486371" r:id="rId5"/>
    <p:sldLayoutId id="2147486372" r:id="rId6"/>
    <p:sldLayoutId id="2147486373" r:id="rId7"/>
    <p:sldLayoutId id="2147486374" r:id="rId8"/>
    <p:sldLayoutId id="2147486375" r:id="rId9"/>
    <p:sldLayoutId id="2147486376" r:id="rId10"/>
    <p:sldLayoutId id="2147486377" r:id="rId11"/>
    <p:sldLayoutId id="2147486378"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56755"/>
            <a:ext cx="2844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755"/>
            <a:ext cx="3860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755"/>
            <a:ext cx="28448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3844205779"/>
      </p:ext>
    </p:extLst>
  </p:cSld>
  <p:clrMap bg1="lt1" tx1="dk1" bg2="lt2" tx2="dk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 id="2147486415" r:id="rId12"/>
    <p:sldLayoutId id="2147486416"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1027"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4" name="3 Marcador de fecha"/>
          <p:cNvSpPr>
            <a:spLocks noGrp="1"/>
          </p:cNvSpPr>
          <p:nvPr>
            <p:ph type="dt" sz="half" idx="2"/>
          </p:nvPr>
        </p:nvSpPr>
        <p:spPr>
          <a:xfrm>
            <a:off x="609600" y="6356499"/>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defTabSz="685800">
              <a:defRPr/>
            </a:pPr>
            <a:fld id="{D16D2C81-D35E-44D1-8441-7BA39590ACED}"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99"/>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9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800" fontAlgn="base">
              <a:spcBef>
                <a:spcPct val="0"/>
              </a:spcBef>
              <a:spcAft>
                <a:spcPct val="0"/>
              </a:spcAft>
              <a:defRPr/>
            </a:pPr>
            <a:fld id="{AAB1DD81-14CB-4515-A010-137AA1699F89}" type="slidenum">
              <a:rPr lang="en-US" smtClean="0">
                <a:cs typeface="Arial" panose="020B0604020202020204" pitchFamily="34" charset="0"/>
              </a:rPr>
              <a:pPr defTabSz="685800"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466959425"/>
      </p:ext>
    </p:extLst>
  </p:cSld>
  <p:clrMap bg1="lt1" tx1="dk1" bg2="lt2" tx2="dk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 id="214748642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1027"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4" name="3 Marcador de fecha"/>
          <p:cNvSpPr>
            <a:spLocks noGrp="1"/>
          </p:cNvSpPr>
          <p:nvPr>
            <p:ph type="dt" sz="half" idx="2"/>
          </p:nvPr>
        </p:nvSpPr>
        <p:spPr>
          <a:xfrm>
            <a:off x="609600" y="6356499"/>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defTabSz="685800">
              <a:defRPr/>
            </a:pPr>
            <a:fld id="{D16D2C81-D35E-44D1-8441-7BA39590ACED}" type="datetimeFigureOut">
              <a:rPr lang="en-US" smtClean="0">
                <a:solidFill>
                  <a:prstClr val="black">
                    <a:tint val="75000"/>
                  </a:prstClr>
                </a:solidFill>
              </a:rPr>
              <a:pPr defTabSz="685800">
                <a:defRPr/>
              </a:pPr>
              <a:t>9/13/2023</a:t>
            </a:fld>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99"/>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defTabSz="685800">
              <a:defRPr/>
            </a:pP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9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800" fontAlgn="base">
              <a:spcBef>
                <a:spcPct val="0"/>
              </a:spcBef>
              <a:spcAft>
                <a:spcPct val="0"/>
              </a:spcAft>
              <a:defRPr/>
            </a:pPr>
            <a:fld id="{AAB1DD81-14CB-4515-A010-137AA1699F89}" type="slidenum">
              <a:rPr lang="en-US" smtClean="0">
                <a:cs typeface="Arial" panose="020B0604020202020204" pitchFamily="34" charset="0"/>
              </a:rPr>
              <a:pPr defTabSz="685800"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57988832"/>
      </p:ext>
    </p:extLst>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37" r:id="rId7"/>
    <p:sldLayoutId id="2147486438" r:id="rId8"/>
    <p:sldLayoutId id="2147486439" r:id="rId9"/>
    <p:sldLayoutId id="2147486440" r:id="rId10"/>
    <p:sldLayoutId id="2147486441" r:id="rId11"/>
    <p:sldLayoutId id="2147486442" r:id="rId12"/>
    <p:sldLayoutId id="2147486443"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55299" name="2 Marcador de texto"/>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45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769CEA9-EDD5-4271-9414-DBEBC284D7A9}"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45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45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FFD48F-EB2E-4BEB-B153-9DC78B1B09F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261022209"/>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 id="2147486517" r:id="rId12"/>
    <p:sldLayoutId id="2147486518" r:id="rId13"/>
    <p:sldLayoutId id="2147486519"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930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2B27E43-AE9B-4D99-B416-1F1055A99D37}" type="datetimeFigureOut">
              <a:rPr lang="es-ES">
                <a:solidFill>
                  <a:prstClr val="black">
                    <a:tint val="75000"/>
                  </a:prstClr>
                </a:solidFill>
              </a:rPr>
              <a:pPr>
                <a:defRPr/>
              </a:pPr>
              <a:t>13/09/2023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930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930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98ED58F-7637-4F60-AA0A-5065E75E008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831533598"/>
      </p:ext>
    </p:extLst>
  </p:cSld>
  <p:clrMap bg1="lt1" tx1="dk1" bg2="lt2" tx2="dk2" accent1="accent1" accent2="accent2" accent3="accent3" accent4="accent4" accent5="accent5" accent6="accent6" hlink="hlink" folHlink="folHlink"/>
  <p:sldLayoutIdLst>
    <p:sldLayoutId id="2147486572" r:id="rId1"/>
    <p:sldLayoutId id="2147486573" r:id="rId2"/>
    <p:sldLayoutId id="2147486574" r:id="rId3"/>
    <p:sldLayoutId id="2147486575" r:id="rId4"/>
    <p:sldLayoutId id="2147486576" r:id="rId5"/>
    <p:sldLayoutId id="2147486577" r:id="rId6"/>
    <p:sldLayoutId id="2147486578" r:id="rId7"/>
    <p:sldLayoutId id="2147486579" r:id="rId8"/>
    <p:sldLayoutId id="2147486580" r:id="rId9"/>
    <p:sldLayoutId id="2147486581" r:id="rId10"/>
    <p:sldLayoutId id="2147486582" r:id="rId11"/>
    <p:sldLayoutId id="21474865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155426611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60233"/>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60233"/>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60233"/>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1617703886"/>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 id="2147486595" r:id="rId11"/>
    <p:sldLayoutId id="21474865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3CBFBF-69D4-CC49-B53C-ABF1FCAC31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56119DF9-E6BD-9742-BF8E-B4CF0868D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7" name="Rectangle 13">
            <a:extLst>
              <a:ext uri="{FF2B5EF4-FFF2-40B4-BE49-F238E27FC236}">
                <a16:creationId xmlns:a16="http://schemas.microsoft.com/office/drawing/2014/main" xmlns="" id="{82C94519-6660-E94E-AA39-979FA9A9EE5A}"/>
              </a:ext>
            </a:extLst>
          </p:cNvPr>
          <p:cNvSpPr/>
          <p:nvPr userDrawn="1"/>
        </p:nvSpPr>
        <p:spPr>
          <a:xfrm>
            <a:off x="11188147" y="6477000"/>
            <a:ext cx="1003853"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Slide Number Placeholder 24">
            <a:extLst>
              <a:ext uri="{FF2B5EF4-FFF2-40B4-BE49-F238E27FC236}">
                <a16:creationId xmlns:a16="http://schemas.microsoft.com/office/drawing/2014/main" xmlns="" id="{FE068D77-B151-FD46-8044-60CADA65BF74}"/>
              </a:ext>
            </a:extLst>
          </p:cNvPr>
          <p:cNvSpPr txBox="1">
            <a:spLocks/>
          </p:cNvSpPr>
          <p:nvPr userDrawn="1"/>
        </p:nvSpPr>
        <p:spPr>
          <a:xfrm>
            <a:off x="11188147" y="6516771"/>
            <a:ext cx="1003852" cy="301756"/>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mtClean="0">
                <a:solidFill>
                  <a:srgbClr val="282C38">
                    <a:lumMod val="50000"/>
                    <a:lumOff val="50000"/>
                  </a:srgbClr>
                </a:solidFill>
                <a:latin typeface="Tahoma" panose="020B0604030504040204" pitchFamily="34" charset="0"/>
                <a:ea typeface="Tahoma" panose="020B0604030504040204" pitchFamily="34" charset="0"/>
                <a:cs typeface="Tahoma" panose="020B0604030504040204" pitchFamily="34" charset="0"/>
              </a:rPr>
              <a:pPr algn="ctr"/>
              <a:t>‹#›</a:t>
            </a:fld>
            <a:endParaRPr lang="en-US" dirty="0">
              <a:solidFill>
                <a:srgbClr val="282C38">
                  <a:lumMod val="50000"/>
                  <a:lumOff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D3C6B98D-1985-4C4F-9A72-8184E277029A}"/>
              </a:ext>
            </a:extLst>
          </p:cNvPr>
          <p:cNvSpPr txBox="1"/>
          <p:nvPr userDrawn="1"/>
        </p:nvSpPr>
        <p:spPr>
          <a:xfrm>
            <a:off x="873738" y="6524572"/>
            <a:ext cx="7599701" cy="276999"/>
          </a:xfrm>
          <a:prstGeom prst="rect">
            <a:avLst/>
          </a:prstGeom>
          <a:noFill/>
        </p:spPr>
        <p:txBody>
          <a:bodyPr wrap="square" rtlCol="0">
            <a:spAutoFit/>
          </a:bodyPr>
          <a:lstStyle/>
          <a:p>
            <a:r>
              <a:rPr lang="en-US" sz="1200" spc="300" dirty="0">
                <a:solidFill>
                  <a:srgbClr val="282C38">
                    <a:lumMod val="25000"/>
                    <a:lumOff val="75000"/>
                  </a:srgbClr>
                </a:solidFill>
                <a:latin typeface="Tahoma" panose="020B0604030504040204" pitchFamily="34" charset="0"/>
                <a:ea typeface="Tahoma" panose="020B0604030504040204" pitchFamily="34" charset="0"/>
                <a:cs typeface="Tahoma" panose="020B0604030504040204" pitchFamily="34" charset="0"/>
              </a:rPr>
              <a:t>FREE PRESENTATION - SLIDESELLER.COM</a:t>
            </a:r>
          </a:p>
        </p:txBody>
      </p:sp>
      <p:cxnSp>
        <p:nvCxnSpPr>
          <p:cNvPr id="10" name="Прямая соединительная линия 9">
            <a:extLst>
              <a:ext uri="{FF2B5EF4-FFF2-40B4-BE49-F238E27FC236}">
                <a16:creationId xmlns:a16="http://schemas.microsoft.com/office/drawing/2014/main" xmlns="" id="{68C487A5-59F9-8846-8954-3F84CF940172}"/>
              </a:ext>
            </a:extLst>
          </p:cNvPr>
          <p:cNvCxnSpPr>
            <a:cxnSpLocks/>
          </p:cNvCxnSpPr>
          <p:nvPr userDrawn="1"/>
        </p:nvCxnSpPr>
        <p:spPr>
          <a:xfrm flipH="1">
            <a:off x="939452" y="6477000"/>
            <a:ext cx="9695145"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229475"/>
      </p:ext>
    </p:extLst>
  </p:cSld>
  <p:clrMap bg1="lt1" tx1="dk1" bg2="lt2" tx2="dk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a:t>Click to edit Master title style</a:t>
            </a:r>
            <a:endParaRPr lang="es-ES" altLang="es-E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a:t>Click to edit Master text styles</a:t>
            </a:r>
          </a:p>
          <a:p>
            <a:pPr lvl="1"/>
            <a:r>
              <a:rPr lang="en-US" altLang="es-ES"/>
              <a:t>Second level</a:t>
            </a:r>
          </a:p>
          <a:p>
            <a:pPr lvl="2"/>
            <a:r>
              <a:rPr lang="en-US" altLang="es-ES"/>
              <a:t>Third level</a:t>
            </a:r>
          </a:p>
          <a:p>
            <a:pPr lvl="3"/>
            <a:r>
              <a:rPr lang="en-US" altLang="es-ES"/>
              <a:t>Fourth level</a:t>
            </a:r>
          </a:p>
          <a:p>
            <a:pPr lvl="4"/>
            <a:r>
              <a:rPr lang="en-US" altLang="es-ES"/>
              <a:t>Fifth level</a:t>
            </a:r>
            <a:endParaRPr lang="es-ES" altLang="es-ES"/>
          </a:p>
        </p:txBody>
      </p:sp>
      <p:sp>
        <p:nvSpPr>
          <p:cNvPr id="4" name="Date Placeholder 3"/>
          <p:cNvSpPr>
            <a:spLocks noGrp="1"/>
          </p:cNvSpPr>
          <p:nvPr>
            <p:ph type="dt" sz="half" idx="2"/>
          </p:nvPr>
        </p:nvSpPr>
        <p:spPr>
          <a:xfrm>
            <a:off x="838200" y="635786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fld id="{1D76CEF5-854F-4E9D-8B22-3E317022209B}" type="datetimeFigureOut">
              <a:rPr lang="es-ES" smtClean="0">
                <a:solidFill>
                  <a:prstClr val="black">
                    <a:tint val="75000"/>
                  </a:prstClr>
                </a:solidFill>
              </a:rPr>
              <a:pPr/>
              <a:t>13/09/2023</a:t>
            </a:fld>
            <a:endParaRPr lang="es-ES">
              <a:solidFill>
                <a:prstClr val="black">
                  <a:tint val="75000"/>
                </a:prstClr>
              </a:solidFill>
            </a:endParaRPr>
          </a:p>
        </p:txBody>
      </p:sp>
      <p:sp>
        <p:nvSpPr>
          <p:cNvPr id="5" name="Footer Placeholder 4"/>
          <p:cNvSpPr>
            <a:spLocks noGrp="1"/>
          </p:cNvSpPr>
          <p:nvPr>
            <p:ph type="ftr" sz="quarter" idx="3"/>
          </p:nvPr>
        </p:nvSpPr>
        <p:spPr>
          <a:xfrm>
            <a:off x="4038600" y="635786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610600" y="635786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339F718-782A-4813-AC23-7D8818100C23}" type="slidenum">
              <a:rPr lang="es-ES" smtClean="0"/>
              <a:pPr/>
              <a:t>‹#›</a:t>
            </a:fld>
            <a:endParaRPr lang="es-ES"/>
          </a:p>
        </p:txBody>
      </p:sp>
    </p:spTree>
    <p:extLst>
      <p:ext uri="{BB962C8B-B14F-4D97-AF65-F5344CB8AC3E}">
        <p14:creationId xmlns:p14="http://schemas.microsoft.com/office/powerpoint/2010/main" val="1340375053"/>
      </p:ext>
    </p:extLst>
  </p:cSld>
  <p:clrMap bg1="lt1" tx1="dk1" bg2="lt2" tx2="dk2" accent1="accent1" accent2="accent2" accent3="accent3" accent4="accent4" accent5="accent5" accent6="accent6" hlink="hlink" folHlink="folHlink"/>
  <p:sldLayoutIdLst>
    <p:sldLayoutId id="2147486623" r:id="rId1"/>
    <p:sldLayoutId id="2147486624" r:id="rId2"/>
    <p:sldLayoutId id="2147486625" r:id="rId3"/>
    <p:sldLayoutId id="2147486626" r:id="rId4"/>
    <p:sldLayoutId id="2147486627" r:id="rId5"/>
    <p:sldLayoutId id="2147486628" r:id="rId6"/>
    <p:sldLayoutId id="2147486629" r:id="rId7"/>
    <p:sldLayoutId id="2147486630" r:id="rId8"/>
    <p:sldLayoutId id="2147486631" r:id="rId9"/>
    <p:sldLayoutId id="2147486632" r:id="rId10"/>
    <p:sldLayoutId id="2147486633"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58313"/>
            <a:ext cx="2844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8313"/>
            <a:ext cx="3860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8313"/>
            <a:ext cx="28448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3053555844"/>
      </p:ext>
    </p:extLst>
  </p:cSld>
  <p:clrMap bg1="lt1" tx1="dk1" bg2="lt2" tx2="dk2" accent1="accent1" accent2="accent2" accent3="accent3" accent4="accent4" accent5="accent5" accent6="accent6" hlink="hlink" folHlink="folHlink"/>
  <p:sldLayoutIdLst>
    <p:sldLayoutId id="2147486635" r:id="rId1"/>
    <p:sldLayoutId id="2147486636" r:id="rId2"/>
    <p:sldLayoutId id="2147486637" r:id="rId3"/>
    <p:sldLayoutId id="2147486638" r:id="rId4"/>
    <p:sldLayoutId id="2147486639" r:id="rId5"/>
    <p:sldLayoutId id="2147486640" r:id="rId6"/>
    <p:sldLayoutId id="2147486641" r:id="rId7"/>
    <p:sldLayoutId id="2147486642" r:id="rId8"/>
    <p:sldLayoutId id="2147486643" r:id="rId9"/>
    <p:sldLayoutId id="2147486644" r:id="rId10"/>
    <p:sldLayoutId id="2147486645" r:id="rId11"/>
    <p:sldLayoutId id="2147486646"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58313"/>
            <a:ext cx="2844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8313"/>
            <a:ext cx="3860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8313"/>
            <a:ext cx="28448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964721816"/>
      </p:ext>
    </p:extLst>
  </p:cSld>
  <p:clrMap bg1="lt1" tx1="dk1" bg2="lt2" tx2="dk2" accent1="accent1" accent2="accent2" accent3="accent3" accent4="accent4" accent5="accent5" accent6="accent6" hlink="hlink" folHlink="folHlink"/>
  <p:sldLayoutIdLst>
    <p:sldLayoutId id="2147486689" r:id="rId1"/>
    <p:sldLayoutId id="2147486690" r:id="rId2"/>
    <p:sldLayoutId id="2147486691" r:id="rId3"/>
    <p:sldLayoutId id="2147486692" r:id="rId4"/>
    <p:sldLayoutId id="2147486693" r:id="rId5"/>
    <p:sldLayoutId id="2147486694" r:id="rId6"/>
    <p:sldLayoutId id="2147486695" r:id="rId7"/>
    <p:sldLayoutId id="2147486696" r:id="rId8"/>
    <p:sldLayoutId id="2147486697" r:id="rId9"/>
    <p:sldLayoutId id="2147486698" r:id="rId10"/>
    <p:sldLayoutId id="2147486699" r:id="rId11"/>
    <p:sldLayoutId id="2147486700" r:id="rId12"/>
    <p:sldLayoutId id="2147486701"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10 Triángulo rectángulo"/>
          <p:cNvSpPr/>
          <p:nvPr/>
        </p:nvSpPr>
        <p:spPr>
          <a:xfrm>
            <a:off x="8469" y="14288"/>
            <a:ext cx="12175067"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cxnSp>
        <p:nvCxnSpPr>
          <p:cNvPr id="8" name="7 Conector recto"/>
          <p:cNvCxnSpPr/>
          <p:nvPr/>
        </p:nvCxnSpPr>
        <p:spPr>
          <a:xfrm>
            <a:off x="0" y="6350"/>
            <a:ext cx="1218353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8625417" y="4950649"/>
            <a:ext cx="3564467"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609600" y="268289"/>
            <a:ext cx="10972800" cy="1398587"/>
          </a:xfrm>
          <a:prstGeom prst="rect">
            <a:avLst/>
          </a:prstGeom>
        </p:spPr>
        <p:txBody>
          <a:bodyPr vert="horz" anchor="ctr">
            <a:normAutofit/>
          </a:bodyPr>
          <a:lstStyle/>
          <a:p>
            <a:r>
              <a:rPr lang="es-ES"/>
              <a:t>Haga clic para modificar el estilo de título del patrón</a:t>
            </a:r>
            <a:endParaRPr lang="en-US"/>
          </a:p>
        </p:txBody>
      </p:sp>
      <p:sp>
        <p:nvSpPr>
          <p:cNvPr id="4102" name="12 Marcador de texto"/>
          <p:cNvSpPr>
            <a:spLocks noGrp="1"/>
          </p:cNvSpPr>
          <p:nvPr>
            <p:ph type="body" idx="1"/>
          </p:nvPr>
        </p:nvSpPr>
        <p:spPr bwMode="auto">
          <a:xfrm>
            <a:off x="609600" y="1882775"/>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14" name="13 Marcador de fecha"/>
          <p:cNvSpPr>
            <a:spLocks noGrp="1"/>
          </p:cNvSpPr>
          <p:nvPr>
            <p:ph type="dt" sz="half" idx="2"/>
          </p:nvPr>
        </p:nvSpPr>
        <p:spPr>
          <a:xfrm>
            <a:off x="6388100" y="6484174"/>
            <a:ext cx="2844800" cy="301625"/>
          </a:xfrm>
          <a:prstGeom prst="rect">
            <a:avLst/>
          </a:prstGeom>
        </p:spPr>
        <p:txBody>
          <a:bodyPr vert="horz" anchor="b"/>
          <a:lstStyle>
            <a:lvl1pPr algn="l" eaLnBrk="1" latinLnBrk="0" hangingPunct="1">
              <a:defRPr kumimoji="0" sz="1000" b="0">
                <a:solidFill>
                  <a:schemeClr val="tx1"/>
                </a:solidFill>
                <a:latin typeface="Arial" charset="0"/>
                <a:cs typeface="Arial" charset="0"/>
              </a:defRPr>
            </a:lvl1pPr>
          </a:lstStyle>
          <a:p>
            <a:pPr fontAlgn="base">
              <a:spcBef>
                <a:spcPct val="0"/>
              </a:spcBef>
              <a:spcAft>
                <a:spcPct val="0"/>
              </a:spcAft>
              <a:defRPr/>
            </a:pPr>
            <a:endParaRPr lang="es-ES_tradnl">
              <a:solidFill>
                <a:prstClr val="white"/>
              </a:solidFill>
            </a:endParaRPr>
          </a:p>
        </p:txBody>
      </p:sp>
      <p:sp>
        <p:nvSpPr>
          <p:cNvPr id="3" name="2 Marcador de pie de página"/>
          <p:cNvSpPr>
            <a:spLocks noGrp="1"/>
          </p:cNvSpPr>
          <p:nvPr>
            <p:ph type="ftr" sz="quarter" idx="3"/>
          </p:nvPr>
        </p:nvSpPr>
        <p:spPr>
          <a:xfrm>
            <a:off x="609655" y="6484174"/>
            <a:ext cx="5679017" cy="301625"/>
          </a:xfrm>
          <a:prstGeom prst="rect">
            <a:avLst/>
          </a:prstGeom>
        </p:spPr>
        <p:txBody>
          <a:bodyPr vert="horz" anchor="b"/>
          <a:lstStyle>
            <a:lvl1pPr algn="r" eaLnBrk="1" latinLnBrk="0" hangingPunct="1">
              <a:defRPr kumimoji="0" sz="1000">
                <a:solidFill>
                  <a:schemeClr val="tx1"/>
                </a:solidFill>
                <a:latin typeface="Arial" charset="0"/>
                <a:cs typeface="Arial" charset="0"/>
              </a:defRPr>
            </a:lvl1pPr>
          </a:lstStyle>
          <a:p>
            <a:pPr fontAlgn="base">
              <a:spcBef>
                <a:spcPct val="0"/>
              </a:spcBef>
              <a:spcAft>
                <a:spcPct val="0"/>
              </a:spcAft>
              <a:defRPr/>
            </a:pPr>
            <a:endParaRPr lang="es-ES_tradnl">
              <a:solidFill>
                <a:prstClr val="white"/>
              </a:solidFill>
            </a:endParaRPr>
          </a:p>
        </p:txBody>
      </p:sp>
      <p:sp>
        <p:nvSpPr>
          <p:cNvPr id="23" name="22 Marcador de número de diapositiva"/>
          <p:cNvSpPr>
            <a:spLocks noGrp="1"/>
          </p:cNvSpPr>
          <p:nvPr>
            <p:ph type="sldNum" sz="quarter" idx="4"/>
          </p:nvPr>
        </p:nvSpPr>
        <p:spPr>
          <a:xfrm>
            <a:off x="10121391" y="6484174"/>
            <a:ext cx="670983" cy="301625"/>
          </a:xfrm>
          <a:prstGeom prst="rect">
            <a:avLst/>
          </a:prstGeom>
        </p:spPr>
        <p:txBody>
          <a:bodyPr vert="horz" wrap="square" lIns="91440" tIns="45720" rIns="91440" bIns="45720" numCol="1" anchor="b" anchorCtr="0" compatLnSpc="1">
            <a:prstTxWarp prst="textNoShape">
              <a:avLst/>
            </a:prstTxWarp>
          </a:bodyPr>
          <a:lstStyle>
            <a:lvl1pPr algn="ctr">
              <a:defRPr sz="1200"/>
            </a:lvl1pPr>
          </a:lstStyle>
          <a:p>
            <a:pPr fontAlgn="base">
              <a:spcBef>
                <a:spcPct val="0"/>
              </a:spcBef>
              <a:spcAft>
                <a:spcPct val="0"/>
              </a:spcAft>
            </a:pPr>
            <a:fld id="{A4AD4229-5EBB-46DC-8885-0EDAC3B68E1C}" type="slidenum">
              <a:rPr lang="es-ES_tradnl" altLang="es-ES">
                <a:solidFill>
                  <a:prstClr val="white"/>
                </a:solidFill>
                <a:latin typeface="Arial" panose="020B0604020202020204" pitchFamily="34" charset="0"/>
                <a:cs typeface="Arial" panose="020B0604020202020204" pitchFamily="34" charset="0"/>
              </a:rPr>
              <a:pPr fontAlgn="base">
                <a:spcBef>
                  <a:spcPct val="0"/>
                </a:spcBef>
                <a:spcAft>
                  <a:spcPct val="0"/>
                </a:spcAft>
              </a:pPr>
              <a:t>‹#›</a:t>
            </a:fld>
            <a:endParaRPr lang="es-ES_tradnl" altLang="es-E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027261"/>
      </p:ext>
    </p:extLst>
  </p:cSld>
  <p:clrMap bg1="lt1" tx1="dk1" bg2="lt2" tx2="dk2" accent1="accent1" accent2="accent2" accent3="accent3" accent4="accent4" accent5="accent5" accent6="accent6" hlink="hlink" folHlink="folHlink"/>
  <p:sldLayoutIdLst>
    <p:sldLayoutId id="2147486720" r:id="rId1"/>
    <p:sldLayoutId id="2147486721" r:id="rId2"/>
    <p:sldLayoutId id="2147486722" r:id="rId3"/>
    <p:sldLayoutId id="2147486723" r:id="rId4"/>
    <p:sldLayoutId id="2147486724" r:id="rId5"/>
    <p:sldLayoutId id="2147486725" r:id="rId6"/>
    <p:sldLayoutId id="2147486726" r:id="rId7"/>
    <p:sldLayoutId id="2147486727" r:id="rId8"/>
    <p:sldLayoutId id="2147486728" r:id="rId9"/>
    <p:sldLayoutId id="2147486729" r:id="rId10"/>
    <p:sldLayoutId id="2147486730"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anose="020B0604030504040204"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anose="05020102010507070707"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anose="05020102010507070707"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anose="05020102010507070707"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1027"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4" name="3 Marcador de fecha"/>
          <p:cNvSpPr>
            <a:spLocks noGrp="1"/>
          </p:cNvSpPr>
          <p:nvPr>
            <p:ph type="dt" sz="half" idx="2"/>
          </p:nvPr>
        </p:nvSpPr>
        <p:spPr>
          <a:xfrm>
            <a:off x="609600" y="635640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16D2C81-D35E-44D1-8441-7BA39590ACE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0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0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AAB1DD81-14CB-4515-A010-137AA1699F89}"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95032564"/>
      </p:ext>
    </p:extLst>
  </p:cSld>
  <p:clrMap bg1="lt1" tx1="dk1" bg2="lt2" tx2="dk2" accent1="accent1" accent2="accent2" accent3="accent3" accent4="accent4" accent5="accent5" accent6="accent6" hlink="hlink" folHlink="folHlink"/>
  <p:sldLayoutIdLst>
    <p:sldLayoutId id="2147486756" r:id="rId1"/>
    <p:sldLayoutId id="2147486757" r:id="rId2"/>
    <p:sldLayoutId id="2147486758" r:id="rId3"/>
    <p:sldLayoutId id="2147486759" r:id="rId4"/>
    <p:sldLayoutId id="2147486760" r:id="rId5"/>
    <p:sldLayoutId id="2147486761" r:id="rId6"/>
    <p:sldLayoutId id="2147486762" r:id="rId7"/>
    <p:sldLayoutId id="2147486763" r:id="rId8"/>
    <p:sldLayoutId id="2147486764" r:id="rId9"/>
    <p:sldLayoutId id="2147486765" r:id="rId10"/>
    <p:sldLayoutId id="2147486766" r:id="rId11"/>
    <p:sldLayoutId id="2147486767" r:id="rId12"/>
    <p:sldLayoutId id="214748676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863272"/>
      </p:ext>
    </p:extLst>
  </p:cSld>
  <p:clrMap bg1="lt1" tx1="dk1" bg2="lt2" tx2="dk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rgbClr val="F7F7F7"/>
            </a:gs>
            <a:gs pos="0">
              <a:schemeClr val="bg1"/>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81256"/>
      </p:ext>
    </p:extLst>
  </p:cSld>
  <p:clrMap bg1="lt1" tx1="dk1" bg2="lt2" tx2="dk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 id="2147486793" r:id="rId12"/>
    <p:sldLayoutId id="2147486794" r:id="rId13"/>
    <p:sldLayoutId id="2147486795" r:id="rId14"/>
    <p:sldLayoutId id="2147486796" r:id="rId15"/>
    <p:sldLayoutId id="2147486797" r:id="rId16"/>
    <p:sldLayoutId id="214748679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D9C4F-969A-44E8-9A75-A347E1897CCA}"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803A0-5358-43A8-BC95-A3E120C301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30150"/>
      </p:ext>
    </p:extLst>
  </p:cSld>
  <p:clrMap bg1="lt1" tx1="dk1" bg2="lt2" tx2="dk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4060383473"/>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smtClean="0"/>
              <a:t>Click to edit Master title style</a:t>
            </a:r>
            <a:endParaRPr lang="es-ES" altLang="es-ES"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smtClean="0"/>
              <a:t>Click to edit Master text styles</a:t>
            </a:r>
          </a:p>
          <a:p>
            <a:pPr lvl="1"/>
            <a:r>
              <a:rPr lang="en-US" altLang="es-ES" smtClean="0"/>
              <a:t>Second level</a:t>
            </a:r>
          </a:p>
          <a:p>
            <a:pPr lvl="2"/>
            <a:r>
              <a:rPr lang="en-US" altLang="es-ES" smtClean="0"/>
              <a:t>Third level</a:t>
            </a:r>
          </a:p>
          <a:p>
            <a:pPr lvl="3"/>
            <a:r>
              <a:rPr lang="en-US" altLang="es-ES" smtClean="0"/>
              <a:t>Fourth level</a:t>
            </a:r>
          </a:p>
          <a:p>
            <a:pPr lvl="4"/>
            <a:r>
              <a:rPr lang="en-US" altLang="es-ES" smtClean="0"/>
              <a:t>Fifth level</a:t>
            </a:r>
            <a:endParaRPr lang="es-ES" altLang="es-ES" smtClean="0"/>
          </a:p>
        </p:txBody>
      </p:sp>
      <p:sp>
        <p:nvSpPr>
          <p:cNvPr id="4" name="Date Placeholder 3"/>
          <p:cNvSpPr>
            <a:spLocks noGrp="1"/>
          </p:cNvSpPr>
          <p:nvPr>
            <p:ph type="dt" sz="half" idx="2"/>
          </p:nvPr>
        </p:nvSpPr>
        <p:spPr>
          <a:xfrm>
            <a:off x="838200" y="635641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5B2630C-BAB3-4EF7-974B-B6165210E417}" type="datetimeFigureOut">
              <a:rPr lang="es-ES">
                <a:solidFill>
                  <a:prstClr val="black">
                    <a:tint val="75000"/>
                  </a:prstClr>
                </a:solidFill>
                <a:cs typeface="Arial" panose="020B0604020202020204" pitchFamily="34" charset="0"/>
              </a:rPr>
              <a:pPr>
                <a:defRPr/>
              </a:pPr>
              <a:t>13/09/2023</a:t>
            </a:fld>
            <a:endParaRPr lang="es-E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038600" y="635641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610600" y="6356412"/>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D034C9C5-E616-41B0-8B23-4AADD74080AE}" type="slidenum">
              <a:rPr lang="es-ES" altLang="es-ES">
                <a:cs typeface="Arial" panose="020B0604020202020204" pitchFamily="34" charset="0"/>
              </a:rPr>
              <a:pPr fontAlgn="base">
                <a:spcBef>
                  <a:spcPct val="0"/>
                </a:spcBef>
                <a:spcAft>
                  <a:spcPct val="0"/>
                </a:spcAft>
              </a:pPr>
              <a:t>‹#›</a:t>
            </a:fld>
            <a:endParaRPr lang="es-ES" altLang="es-ES">
              <a:cs typeface="Arial" panose="020B0604020202020204" pitchFamily="34" charset="0"/>
            </a:endParaRPr>
          </a:p>
        </p:txBody>
      </p:sp>
    </p:spTree>
    <p:extLst>
      <p:ext uri="{BB962C8B-B14F-4D97-AF65-F5344CB8AC3E}">
        <p14:creationId xmlns:p14="http://schemas.microsoft.com/office/powerpoint/2010/main" val="1401484767"/>
      </p:ext>
    </p:extLst>
  </p:cSld>
  <p:clrMap bg1="lt1" tx1="dk1" bg2="lt2" tx2="dk2" accent1="accent1" accent2="accent2" accent3="accent3" accent4="accent4" accent5="accent5" accent6="accent6" hlink="hlink" folHlink="folHlink"/>
  <p:sldLayoutIdLst>
    <p:sldLayoutId id="2147486812" r:id="rId1"/>
    <p:sldLayoutId id="2147486813" r:id="rId2"/>
    <p:sldLayoutId id="2147486814" r:id="rId3"/>
    <p:sldLayoutId id="2147486815" r:id="rId4"/>
    <p:sldLayoutId id="2147486816" r:id="rId5"/>
    <p:sldLayoutId id="2147486817" r:id="rId6"/>
    <p:sldLayoutId id="2147486818" r:id="rId7"/>
    <p:sldLayoutId id="2147486819" r:id="rId8"/>
    <p:sldLayoutId id="2147486820" r:id="rId9"/>
    <p:sldLayoutId id="2147486821" r:id="rId10"/>
    <p:sldLayoutId id="2147486822" r:id="rId11"/>
    <p:sldLayoutId id="214748682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smtClean="0"/>
              <a:t>Click to edit Master title style</a:t>
            </a:r>
            <a:endParaRPr lang="es-ES" altLang="es-ES"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smtClean="0"/>
              <a:t>Click to edit Master text styles</a:t>
            </a:r>
          </a:p>
          <a:p>
            <a:pPr lvl="1"/>
            <a:r>
              <a:rPr lang="en-US" altLang="es-ES" smtClean="0"/>
              <a:t>Second level</a:t>
            </a:r>
          </a:p>
          <a:p>
            <a:pPr lvl="2"/>
            <a:r>
              <a:rPr lang="en-US" altLang="es-ES" smtClean="0"/>
              <a:t>Third level</a:t>
            </a:r>
          </a:p>
          <a:p>
            <a:pPr lvl="3"/>
            <a:r>
              <a:rPr lang="en-US" altLang="es-ES" smtClean="0"/>
              <a:t>Fourth level</a:t>
            </a:r>
          </a:p>
          <a:p>
            <a:pPr lvl="4"/>
            <a:r>
              <a:rPr lang="en-US" altLang="es-ES" smtClean="0"/>
              <a:t>Fifth level</a:t>
            </a:r>
            <a:endParaRPr lang="es-ES" altLang="es-ES" smtClean="0"/>
          </a:p>
        </p:txBody>
      </p:sp>
      <p:sp>
        <p:nvSpPr>
          <p:cNvPr id="4" name="Date Placeholder 3"/>
          <p:cNvSpPr>
            <a:spLocks noGrp="1"/>
          </p:cNvSpPr>
          <p:nvPr>
            <p:ph type="dt" sz="half" idx="2"/>
          </p:nvPr>
        </p:nvSpPr>
        <p:spPr>
          <a:xfrm>
            <a:off x="838200" y="635686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5B2630C-BAB3-4EF7-974B-B6165210E417}" type="datetimeFigureOut">
              <a:rPr lang="es-ES">
                <a:solidFill>
                  <a:prstClr val="black">
                    <a:tint val="75000"/>
                  </a:prstClr>
                </a:solidFill>
                <a:cs typeface="Arial" panose="020B0604020202020204" pitchFamily="34" charset="0"/>
              </a:rPr>
              <a:pPr>
                <a:defRPr/>
              </a:pPr>
              <a:t>13/09/2023</a:t>
            </a:fld>
            <a:endParaRPr lang="es-E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038600" y="635686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610600" y="635686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D034C9C5-E616-41B0-8B23-4AADD74080AE}" type="slidenum">
              <a:rPr lang="es-ES" altLang="es-ES">
                <a:cs typeface="Arial" panose="020B0604020202020204" pitchFamily="34" charset="0"/>
              </a:rPr>
              <a:pPr fontAlgn="base">
                <a:spcBef>
                  <a:spcPct val="0"/>
                </a:spcBef>
                <a:spcAft>
                  <a:spcPct val="0"/>
                </a:spcAft>
              </a:pPr>
              <a:t>‹#›</a:t>
            </a:fld>
            <a:endParaRPr lang="es-ES" altLang="es-ES">
              <a:cs typeface="Arial" panose="020B0604020202020204" pitchFamily="34" charset="0"/>
            </a:endParaRPr>
          </a:p>
        </p:txBody>
      </p:sp>
    </p:spTree>
    <p:extLst>
      <p:ext uri="{BB962C8B-B14F-4D97-AF65-F5344CB8AC3E}">
        <p14:creationId xmlns:p14="http://schemas.microsoft.com/office/powerpoint/2010/main" val="3893472899"/>
      </p:ext>
    </p:extLst>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 id="214748683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rgbClr val="F7F7F7"/>
            </a:gs>
            <a:gs pos="0">
              <a:schemeClr val="bg1"/>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C0DBF-AAC6-4020-A188-1D7B67BC981D}" type="datetimeFigureOut">
              <a:rPr lang="en-US" smtClean="0">
                <a:solidFill>
                  <a:prstClr val="black">
                    <a:tint val="75000"/>
                  </a:prstClr>
                </a:solidFill>
              </a:rPr>
              <a:pPr/>
              <a:t>9/13/2023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28678-6F34-42DC-9DB9-66D6525326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43543"/>
      </p:ext>
    </p:extLst>
  </p:cSld>
  <p:clrMap bg1="lt1" tx1="dk1" bg2="lt2" tx2="dk2" accent1="accent1" accent2="accent2" accent3="accent3" accent4="accent4" accent5="accent5" accent6="accent6" hlink="hlink" folHlink="folHlink"/>
  <p:sldLayoutIdLst>
    <p:sldLayoutId id="2147486838" r:id="rId1"/>
    <p:sldLayoutId id="2147486839" r:id="rId2"/>
    <p:sldLayoutId id="2147486840" r:id="rId3"/>
    <p:sldLayoutId id="2147486841" r:id="rId4"/>
    <p:sldLayoutId id="2147486842" r:id="rId5"/>
    <p:sldLayoutId id="2147486843" r:id="rId6"/>
    <p:sldLayoutId id="2147486844" r:id="rId7"/>
    <p:sldLayoutId id="2147486845" r:id="rId8"/>
    <p:sldLayoutId id="2147486846" r:id="rId9"/>
    <p:sldLayoutId id="2147486847" r:id="rId10"/>
    <p:sldLayoutId id="2147486848" r:id="rId11"/>
    <p:sldLayoutId id="2147486849" r:id="rId12"/>
    <p:sldLayoutId id="214748685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4" name="3 Marcador de fecha"/>
          <p:cNvSpPr>
            <a:spLocks noGrp="1"/>
          </p:cNvSpPr>
          <p:nvPr>
            <p:ph type="dt" sz="half" idx="2"/>
          </p:nvPr>
        </p:nvSpPr>
        <p:spPr>
          <a:xfrm>
            <a:off x="609600" y="635676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76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761"/>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4114772889"/>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 id="2147486875" r:id="rId12"/>
    <p:sldLayoutId id="2147486876" r:id="rId13"/>
    <p:sldLayoutId id="2147486877" r:id="rId14"/>
    <p:sldLayoutId id="2147486878" r:id="rId15"/>
    <p:sldLayoutId id="2147486879" r:id="rId16"/>
    <p:sldLayoutId id="2147486880" r:id="rId17"/>
    <p:sldLayoutId id="2147486881"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765175"/>
            <a:ext cx="12192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76467" y="96838"/>
            <a:ext cx="13716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 y="6524625"/>
            <a:ext cx="12187767"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16"/>
          <p:cNvSpPr txBox="1">
            <a:spLocks noChangeArrowheads="1"/>
          </p:cNvSpPr>
          <p:nvPr/>
        </p:nvSpPr>
        <p:spPr bwMode="auto">
          <a:xfrm>
            <a:off x="4176185" y="6612044"/>
            <a:ext cx="2396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1000">
                <a:solidFill>
                  <a:srgbClr val="FFFFFF"/>
                </a:solidFill>
              </a:rPr>
              <a:t>Lujis Carlos Silva Ayçaguer, junio 2012</a:t>
            </a:r>
            <a:endParaRPr lang="en-US" altLang="es-ES" sz="1000">
              <a:solidFill>
                <a:srgbClr val="FFFFFF"/>
              </a:solidFill>
            </a:endParaRPr>
          </a:p>
        </p:txBody>
      </p:sp>
    </p:spTree>
    <p:extLst>
      <p:ext uri="{BB962C8B-B14F-4D97-AF65-F5344CB8AC3E}">
        <p14:creationId xmlns:p14="http://schemas.microsoft.com/office/powerpoint/2010/main" val="2521381738"/>
      </p:ext>
    </p:extLst>
  </p:cSld>
  <p:clrMap bg1="lt1" tx1="dk1" bg2="lt2" tx2="dk2" accent1="accent1" accent2="accent2" accent3="accent3" accent4="accent4" accent5="accent5" accent6="accent6" hlink="hlink" folHlink="folHlink"/>
  <p:sldLayoutIdLst>
    <p:sldLayoutId id="2147486883" r:id="rId1"/>
    <p:sldLayoutId id="2147486884" r:id="rId2"/>
    <p:sldLayoutId id="2147486885" r:id="rId3"/>
    <p:sldLayoutId id="2147486886" r:id="rId4"/>
    <p:sldLayoutId id="2147486887" r:id="rId5"/>
    <p:sldLayoutId id="2147486888" r:id="rId6"/>
    <p:sldLayoutId id="2147486889" r:id="rId7"/>
    <p:sldLayoutId id="2147486890" r:id="rId8"/>
    <p:sldLayoutId id="2147486891" r:id="rId9"/>
    <p:sldLayoutId id="2147486892" r:id="rId10"/>
    <p:sldLayoutId id="2147486893" r:id="rId11"/>
    <p:sldLayoutId id="2147486894" r:id="rId12"/>
    <p:sldLayoutId id="2147486895" r:id="rId13"/>
    <p:sldLayoutId id="2147486896" r:id="rId1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838200" y="635646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66F725-778D-434E-80D2-D6D02FEE888F}" type="datetimeFigureOut">
              <a:rPr lang="es-ES" smtClean="0">
                <a:solidFill>
                  <a:prstClr val="black">
                    <a:tint val="75000"/>
                  </a:prstClr>
                </a:solidFill>
                <a:cs typeface="Arial" panose="020B0604020202020204" pitchFamily="34" charset="0"/>
              </a:rPr>
              <a:pPr/>
              <a:t>13/09/2023</a:t>
            </a:fld>
            <a:endParaRPr lang="es-E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4038600" y="635646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8610600" y="635646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C7BD82-28CF-4C34-9111-B1768101D941}" type="slidenum">
              <a:rPr lang="es-ES" smtClean="0">
                <a:solidFill>
                  <a:prstClr val="black">
                    <a:tint val="75000"/>
                  </a:prstClr>
                </a:solidFill>
                <a:cs typeface="Arial" panose="020B0604020202020204" pitchFamily="34" charset="0"/>
              </a:rPr>
              <a:pPr/>
              <a:t>‹#›</a:t>
            </a:fld>
            <a:endParaRPr lang="es-E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628551446"/>
      </p:ext>
    </p:extLst>
  </p:cSld>
  <p:clrMap bg1="lt1" tx1="dk1" bg2="lt2" tx2="dk2" accent1="accent1" accent2="accent2" accent3="accent3" accent4="accent4" accent5="accent5" accent6="accent6" hlink="hlink" folHlink="folHlink"/>
  <p:sldLayoutIdLst>
    <p:sldLayoutId id="2147486898" r:id="rId1"/>
    <p:sldLayoutId id="2147486899"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CB97B415-D89D-422C-9B09-C86F22332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C23FD856-2F65-415F-B6DF-3120CC794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B3198024-E406-4C52-AE9E-6DCFEA1F57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A64F-D662-454D-A9F9-95D86F5B1918}" type="datetimeFigureOut">
              <a:rPr lang="es-ES" smtClean="0">
                <a:solidFill>
                  <a:prstClr val="black">
                    <a:tint val="75000"/>
                  </a:prstClr>
                </a:solidFill>
              </a:rPr>
              <a:pPr/>
              <a:t>13/09/2023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88596E28-B019-4696-B11E-C62D4FD74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1BC18B35-7733-420C-8300-BE91694346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4D55D-B899-4B7E-AB8B-F71F6E63B61F}"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56109686"/>
      </p:ext>
    </p:extLst>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 id="2147486921" r:id="rId12"/>
    <p:sldLayoutId id="2147486922" r:id="rId13"/>
    <p:sldLayoutId id="2147486923" r:id="rId14"/>
    <p:sldLayoutId id="2147486924" r:id="rId15"/>
    <p:sldLayoutId id="214748692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1372514510"/>
      </p:ext>
    </p:extLst>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 id="2147485441" r:id="rId12"/>
    <p:sldLayoutId id="2147485442" r:id="rId13"/>
    <p:sldLayoutId id="2147485443" r:id="rId14"/>
    <p:sldLayoutId id="2147485444" r:id="rId15"/>
    <p:sldLayoutId id="2147485445" r:id="rId16"/>
    <p:sldLayoutId id="2147485446" r:id="rId17"/>
    <p:sldLayoutId id="2147485447" r:id="rId18"/>
    <p:sldLayoutId id="2147485448" r:id="rId19"/>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1027"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endParaRPr lang="en-US" altLang="es-ES" smtClean="0"/>
          </a:p>
        </p:txBody>
      </p:sp>
      <p:sp>
        <p:nvSpPr>
          <p:cNvPr id="4" name="3 Marcador de fecha"/>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16D2C81-D35E-44D1-8441-7BA39590ACED}" type="datetimeFigureOut">
              <a:rPr lang="en-US">
                <a:solidFill>
                  <a:prstClr val="black">
                    <a:tint val="75000"/>
                  </a:prstClr>
                </a:solidFill>
              </a:rPr>
              <a:pPr>
                <a:defRPr/>
              </a:pPr>
              <a:t>9/13/2023</a:t>
            </a:fld>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43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AAB1DD81-14CB-4515-A010-137AA1699F89}"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9035146"/>
      </p:ext>
    </p:extLst>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 id="2147485623" r:id="rId12"/>
    <p:sldLayoutId id="214748562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4" name="3 Marcador de fecha"/>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4 Marcador de pie de página"/>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s-ES">
                <a:solidFill>
                  <a:prstClr val="black">
                    <a:tint val="75000"/>
                  </a:prstClr>
                </a:solidFill>
                <a:latin typeface="Arial" pitchFamily="34" charset="0"/>
              </a:rPr>
              <a:t>Luis Carlos Silva Ayçaguer, junio 2012</a:t>
            </a:r>
            <a:endParaRPr lang="en-US">
              <a:solidFill>
                <a:prstClr val="black">
                  <a:tint val="75000"/>
                </a:prstClr>
              </a:solidFill>
              <a:latin typeface="Arial" pitchFamily="34" charset="0"/>
            </a:endParaRPr>
          </a:p>
        </p:txBody>
      </p:sp>
      <p:sp>
        <p:nvSpPr>
          <p:cNvPr id="6" name="5 Marcador de número de diapositiva"/>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879050544"/>
      </p:ext>
    </p:extLst>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 id="2147485735"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en-US" altLang="es-ES" smtClean="0"/>
          </a:p>
        </p:txBody>
      </p:sp>
      <p:sp>
        <p:nvSpPr>
          <p:cNvPr id="4" name="3 Marcador de fecha"/>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
        <p:nvSpPr>
          <p:cNvPr id="5" name="4 Marcador de pie de página"/>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r>
              <a:rPr lang="es-ES">
                <a:solidFill>
                  <a:prstClr val="black">
                    <a:tint val="75000"/>
                  </a:prstClr>
                </a:solidFill>
              </a:rPr>
              <a:t>Luis Carlos Silva Ayçaguer, junio 2012</a:t>
            </a:r>
            <a:endParaRPr lang="en-US">
              <a:solidFill>
                <a:prstClr val="black">
                  <a:tint val="75000"/>
                </a:prstClr>
              </a:solidFill>
            </a:endParaRPr>
          </a:p>
        </p:txBody>
      </p:sp>
      <p:sp>
        <p:nvSpPr>
          <p:cNvPr id="6" name="5 Marcador de número de diapositiva"/>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mn-cs"/>
              </a:defRPr>
            </a:lvl1pPr>
          </a:lstStyle>
          <a:p>
            <a:pPr fontAlgn="base">
              <a:spcBef>
                <a:spcPct val="0"/>
              </a:spcBef>
              <a:spcAft>
                <a:spcPct val="0"/>
              </a:spcAft>
              <a:defRPr/>
            </a:pPr>
            <a:endParaRPr lang="en-US">
              <a:solidFill>
                <a:prstClr val="black">
                  <a:tint val="75000"/>
                </a:prstClr>
              </a:solidFill>
            </a:endParaRPr>
          </a:p>
        </p:txBody>
      </p:sp>
    </p:spTree>
    <p:extLst>
      <p:ext uri="{BB962C8B-B14F-4D97-AF65-F5344CB8AC3E}">
        <p14:creationId xmlns:p14="http://schemas.microsoft.com/office/powerpoint/2010/main" val="1396691042"/>
      </p:ext>
    </p:extLst>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 id="2147485749"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0" y="1268413"/>
            <a:ext cx="121920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38915" name="Picture 10" descr="CABECERA_SEFAP2"/>
          <p:cNvPicPr>
            <a:picLocks noChangeAspect="1" noChangeArrowheads="1"/>
          </p:cNvPicPr>
          <p:nvPr userDrawn="1"/>
        </p:nvPicPr>
        <p:blipFill>
          <a:blip r:embed="rId15">
            <a:extLst>
              <a:ext uri="{28A0092B-C50C-407E-A947-70E740481C1C}">
                <a14:useLocalDpi xmlns:a14="http://schemas.microsoft.com/office/drawing/2010/main" val="0"/>
              </a:ext>
            </a:extLst>
          </a:blip>
          <a:srcRect t="44106" r="15749"/>
          <a:stretch>
            <a:fillRect/>
          </a:stretch>
        </p:blipFill>
        <p:spPr bwMode="auto">
          <a:xfrm>
            <a:off x="46567" y="261938"/>
            <a:ext cx="374438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6" descr="CABECERA_SEFAP1"/>
          <p:cNvPicPr>
            <a:picLocks noChangeAspect="1" noChangeArrowheads="1"/>
          </p:cNvPicPr>
          <p:nvPr userDrawn="1"/>
        </p:nvPicPr>
        <p:blipFill>
          <a:blip r:embed="rId16">
            <a:lum bright="70000" contrast="-70000"/>
            <a:extLst>
              <a:ext uri="{28A0092B-C50C-407E-A947-70E740481C1C}">
                <a14:useLocalDpi xmlns:a14="http://schemas.microsoft.com/office/drawing/2010/main" val="0"/>
              </a:ext>
            </a:extLst>
          </a:blip>
          <a:srcRect b="18388"/>
          <a:stretch>
            <a:fillRect/>
          </a:stretch>
        </p:blipFill>
        <p:spPr bwMode="auto">
          <a:xfrm>
            <a:off x="3886201" y="3933825"/>
            <a:ext cx="816186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280615"/>
      </p:ext>
    </p:extLst>
  </p:cSld>
  <p:clrMap bg1="lt1" tx1="dk1" bg2="lt2" tx2="dk2" accent1="accent1" accent2="accent2" accent3="accent3" accent4="accent4" accent5="accent5" accent6="accent6" hlink="hlink" folHlink="folHlink"/>
  <p:sldLayoutIdLst>
    <p:sldLayoutId id="2147485751" r:id="rId1"/>
    <p:sldLayoutId id="2147485752" r:id="rId2"/>
    <p:sldLayoutId id="2147485753" r:id="rId3"/>
    <p:sldLayoutId id="2147485754" r:id="rId4"/>
    <p:sldLayoutId id="2147485755" r:id="rId5"/>
    <p:sldLayoutId id="2147485756" r:id="rId6"/>
    <p:sldLayoutId id="2147485757" r:id="rId7"/>
    <p:sldLayoutId id="2147485758" r:id="rId8"/>
    <p:sldLayoutId id="2147485759" r:id="rId9"/>
    <p:sldLayoutId id="2147485760" r:id="rId10"/>
    <p:sldLayoutId id="2147485761" r:id="rId11"/>
    <p:sldLayoutId id="2147485762" r:id="rId12"/>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0" y="1268413"/>
            <a:ext cx="121920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a:solidFill>
                <a:srgbClr val="000000"/>
              </a:solidFill>
              <a:latin typeface="Arial" panose="020B0604020202020204" pitchFamily="34" charset="0"/>
            </a:endParaRPr>
          </a:p>
        </p:txBody>
      </p:sp>
      <p:pic>
        <p:nvPicPr>
          <p:cNvPr id="38915" name="Picture 10" descr="CABECERA_SEFAP2"/>
          <p:cNvPicPr>
            <a:picLocks noChangeAspect="1" noChangeArrowheads="1"/>
          </p:cNvPicPr>
          <p:nvPr userDrawn="1"/>
        </p:nvPicPr>
        <p:blipFill>
          <a:blip r:embed="rId13">
            <a:extLst>
              <a:ext uri="{28A0092B-C50C-407E-A947-70E740481C1C}">
                <a14:useLocalDpi xmlns:a14="http://schemas.microsoft.com/office/drawing/2010/main" val="0"/>
              </a:ext>
            </a:extLst>
          </a:blip>
          <a:srcRect t="44106" r="15749"/>
          <a:stretch>
            <a:fillRect/>
          </a:stretch>
        </p:blipFill>
        <p:spPr bwMode="auto">
          <a:xfrm>
            <a:off x="46567" y="261938"/>
            <a:ext cx="374438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6" descr="CABECERA_SEFAP1"/>
          <p:cNvPicPr>
            <a:picLocks noChangeAspect="1" noChangeArrowheads="1"/>
          </p:cNvPicPr>
          <p:nvPr userDrawn="1"/>
        </p:nvPicPr>
        <p:blipFill>
          <a:blip r:embed="rId14">
            <a:lum bright="70000" contrast="-70000"/>
            <a:extLst>
              <a:ext uri="{28A0092B-C50C-407E-A947-70E740481C1C}">
                <a14:useLocalDpi xmlns:a14="http://schemas.microsoft.com/office/drawing/2010/main" val="0"/>
              </a:ext>
            </a:extLst>
          </a:blip>
          <a:srcRect b="18388"/>
          <a:stretch>
            <a:fillRect/>
          </a:stretch>
        </p:blipFill>
        <p:spPr bwMode="auto">
          <a:xfrm>
            <a:off x="3886201" y="3933825"/>
            <a:ext cx="816186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821854"/>
      </p:ext>
    </p:extLst>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8.xml"/><Relationship Id="rId1" Type="http://schemas.openxmlformats.org/officeDocument/2006/relationships/themeOverride" Target="../theme/themeOverride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2.xml"/><Relationship Id="rId5" Type="http://schemas.openxmlformats.org/officeDocument/2006/relationships/image" Target="../media/image3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m4a"/><Relationship Id="rId7" Type="http://schemas.openxmlformats.org/officeDocument/2006/relationships/image" Target="../media/image38.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7.jpg"/><Relationship Id="rId5" Type="http://schemas.openxmlformats.org/officeDocument/2006/relationships/notesSlide" Target="../notesSlides/notesSlide12.xml"/><Relationship Id="rId4" Type="http://schemas.openxmlformats.org/officeDocument/2006/relationships/slideLayout" Target="../slideLayouts/slideLayout18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3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8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5.xml"/><Relationship Id="rId1" Type="http://schemas.openxmlformats.org/officeDocument/2006/relationships/themeOverride" Target="../theme/themeOverride4.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5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65.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5.xml"/><Relationship Id="rId1" Type="http://schemas.openxmlformats.org/officeDocument/2006/relationships/themeOverride" Target="../theme/themeOverride5.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16.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10.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10.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10.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2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40.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7.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jf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5.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357.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369.xml"/><Relationship Id="rId7" Type="http://schemas.openxmlformats.org/officeDocument/2006/relationships/image" Target="../media/image75.png"/><Relationship Id="rId2" Type="http://schemas.openxmlformats.org/officeDocument/2006/relationships/tags" Target="../tags/tag3.xml"/><Relationship Id="rId1" Type="http://schemas.openxmlformats.org/officeDocument/2006/relationships/themeOverride" Target="../theme/themeOverride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jpeg"/><Relationship Id="rId4" Type="http://schemas.openxmlformats.org/officeDocument/2006/relationships/notesSlide" Target="../notesSlides/notesSlide27.xml"/><Relationship Id="rId9"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tags" Target="../tags/tag4.xml"/><Relationship Id="rId1" Type="http://schemas.openxmlformats.org/officeDocument/2006/relationships/themeOverride" Target="../theme/themeOverride8.xml"/><Relationship Id="rId5" Type="http://schemas.openxmlformats.org/officeDocument/2006/relationships/image" Target="../media/image73.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tags" Target="../tags/tag5.xml"/><Relationship Id="rId1" Type="http://schemas.openxmlformats.org/officeDocument/2006/relationships/themeOverride" Target="../theme/themeOverride9.xml"/><Relationship Id="rId5" Type="http://schemas.openxmlformats.org/officeDocument/2006/relationships/image" Target="../media/image73.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tags" Target="../tags/tag6.xml"/><Relationship Id="rId1" Type="http://schemas.openxmlformats.org/officeDocument/2006/relationships/themeOverride" Target="../theme/themeOverride10.xml"/><Relationship Id="rId5" Type="http://schemas.openxmlformats.org/officeDocument/2006/relationships/image" Target="../media/image73.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69.xml"/><Relationship Id="rId2" Type="http://schemas.openxmlformats.org/officeDocument/2006/relationships/tags" Target="../tags/tag7.xml"/><Relationship Id="rId1" Type="http://schemas.openxmlformats.org/officeDocument/2006/relationships/themeOverride" Target="../theme/themeOverride11.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32.xml"/><Relationship Id="rId7" Type="http://schemas.microsoft.com/office/2007/relationships/hdphoto" Target="../media/hdphoto14.wdp"/><Relationship Id="rId2" Type="http://schemas.openxmlformats.org/officeDocument/2006/relationships/slideLayout" Target="../slideLayouts/slideLayout326.xml"/><Relationship Id="rId1" Type="http://schemas.openxmlformats.org/officeDocument/2006/relationships/tags" Target="../tags/tag8.xml"/><Relationship Id="rId6" Type="http://schemas.openxmlformats.org/officeDocument/2006/relationships/image" Target="../media/image80.png"/><Relationship Id="rId5" Type="http://schemas.microsoft.com/office/2007/relationships/hdphoto" Target="../media/hdphoto13.wdp"/><Relationship Id="rId4" Type="http://schemas.openxmlformats.org/officeDocument/2006/relationships/image" Target="../media/image79.png"/><Relationship Id="rId9" Type="http://schemas.microsoft.com/office/2007/relationships/hdphoto" Target="../media/hdphoto15.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2.xml"/><Relationship Id="rId1" Type="http://schemas.openxmlformats.org/officeDocument/2006/relationships/tags" Target="../tags/tag9.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485.xml"/><Relationship Id="rId1" Type="http://schemas.openxmlformats.org/officeDocument/2006/relationships/themeOverride" Target="../theme/themeOverride1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85.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44.xml"/><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jpeg"/><Relationship Id="rId1" Type="http://schemas.openxmlformats.org/officeDocument/2006/relationships/slideLayout" Target="../slideLayouts/slideLayout34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3" Type="http://schemas.openxmlformats.org/officeDocument/2006/relationships/image" Target="../media/image95.png"/><Relationship Id="rId7" Type="http://schemas.microsoft.com/office/2007/relationships/hdphoto" Target="../media/hdphoto16.wdp"/><Relationship Id="rId12" Type="http://schemas.openxmlformats.org/officeDocument/2006/relationships/image" Target="../media/image102.gif"/><Relationship Id="rId2" Type="http://schemas.openxmlformats.org/officeDocument/2006/relationships/image" Target="../media/image94.png"/><Relationship Id="rId16" Type="http://schemas.openxmlformats.org/officeDocument/2006/relationships/image" Target="../media/image106.png"/><Relationship Id="rId1" Type="http://schemas.openxmlformats.org/officeDocument/2006/relationships/slideLayout" Target="../slideLayouts/slideLayout344.xml"/><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image" Target="../media/image97.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6.png"/><Relationship Id="rId9" Type="http://schemas.microsoft.com/office/2007/relationships/hdphoto" Target="../media/hdphoto17.wdp"/><Relationship Id="rId1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7.jpeg"/><Relationship Id="rId1" Type="http://schemas.openxmlformats.org/officeDocument/2006/relationships/slideLayout" Target="../slideLayouts/slideLayout344.xml"/><Relationship Id="rId4" Type="http://schemas.openxmlformats.org/officeDocument/2006/relationships/image" Target="../media/image102.gif"/></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8.jpeg"/><Relationship Id="rId1" Type="http://schemas.openxmlformats.org/officeDocument/2006/relationships/slideLayout" Target="../slideLayouts/slideLayout344.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5.xml"/><Relationship Id="rId1" Type="http://schemas.openxmlformats.org/officeDocument/2006/relationships/themeOverride" Target="../theme/themeOverride13.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7.xml"/><Relationship Id="rId1" Type="http://schemas.openxmlformats.org/officeDocument/2006/relationships/slideLayout" Target="../slideLayouts/slideLayout396.xml"/><Relationship Id="rId5" Type="http://schemas.openxmlformats.org/officeDocument/2006/relationships/image" Target="../media/image112.jpeg"/><Relationship Id="rId4" Type="http://schemas.openxmlformats.org/officeDocument/2006/relationships/image" Target="../media/image111.gif"/></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40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40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40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40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11.gif"/><Relationship Id="rId2" Type="http://schemas.openxmlformats.org/officeDocument/2006/relationships/slideLayout" Target="../slideLayouts/slideLayout123.xml"/><Relationship Id="rId1" Type="http://schemas.openxmlformats.org/officeDocument/2006/relationships/themeOverride" Target="../theme/themeOverride1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248.xml"/><Relationship Id="rId5" Type="http://schemas.openxmlformats.org/officeDocument/2006/relationships/image" Target="../media/image124.pn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5.xml"/><Relationship Id="rId1" Type="http://schemas.openxmlformats.org/officeDocument/2006/relationships/themeOverride" Target="../theme/themeOverride15.xml"/><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5.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267.xml"/><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267.xml"/></Relationships>
</file>

<file path=ppt/slides/_rels/slide6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9.xml"/><Relationship Id="rId1" Type="http://schemas.openxmlformats.org/officeDocument/2006/relationships/slideLayout" Target="../slideLayouts/slideLayout267.xml"/><Relationship Id="rId6" Type="http://schemas.openxmlformats.org/officeDocument/2006/relationships/image" Target="../media/image128.png"/><Relationship Id="rId5" Type="http://schemas.openxmlformats.org/officeDocument/2006/relationships/image" Target="../media/image216.png"/><Relationship Id="rId4" Type="http://schemas.openxmlformats.org/officeDocument/2006/relationships/image" Target="../media/image215.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262.xml"/><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1.xml"/><Relationship Id="rId1" Type="http://schemas.openxmlformats.org/officeDocument/2006/relationships/slideLayout" Target="../slideLayouts/slideLayout267.xml"/><Relationship Id="rId5" Type="http://schemas.openxmlformats.org/officeDocument/2006/relationships/image" Target="../media/image133.jpe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62.xml"/><Relationship Id="rId1" Type="http://schemas.openxmlformats.org/officeDocument/2006/relationships/tags" Target="../tags/tag10.xml"/><Relationship Id="rId6" Type="http://schemas.openxmlformats.org/officeDocument/2006/relationships/image" Target="../media/image186.png"/><Relationship Id="rId5" Type="http://schemas.openxmlformats.org/officeDocument/2006/relationships/image" Target="../media/image137.png"/><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62.xml"/><Relationship Id="rId1" Type="http://schemas.openxmlformats.org/officeDocument/2006/relationships/tags" Target="../tags/tag1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62.xml"/><Relationship Id="rId1" Type="http://schemas.openxmlformats.org/officeDocument/2006/relationships/tags" Target="../tags/tag12.xml"/></Relationships>
</file>

<file path=ppt/slides/_rels/slide69.xml.rels><?xml version="1.0" encoding="UTF-8" standalone="yes"?>
<Relationships xmlns="http://schemas.openxmlformats.org/package/2006/relationships"><Relationship Id="rId3" Type="http://schemas.openxmlformats.org/officeDocument/2006/relationships/hyperlink" Target="mailto:lcsilva@infomed.sld.cu" TargetMode="External"/><Relationship Id="rId7"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146.xml"/><Relationship Id="rId6" Type="http://schemas.openxmlformats.org/officeDocument/2006/relationships/image" Target="../media/image139.gif"/><Relationship Id="rId5" Type="http://schemas.openxmlformats.org/officeDocument/2006/relationships/image" Target="../media/image138.gif"/><Relationship Id="rId4" Type="http://schemas.openxmlformats.org/officeDocument/2006/relationships/hyperlink" Target="mailto:lcsilvaa@yahoo.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18" Type="http://schemas.openxmlformats.org/officeDocument/2006/relationships/image" Target="../media/image26.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3.png"/><Relationship Id="rId17" Type="http://schemas.microsoft.com/office/2007/relationships/hdphoto" Target="../media/hdphoto8.wdp"/><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182.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2.png"/><Relationship Id="rId19" Type="http://schemas.microsoft.com/office/2007/relationships/hdphoto" Target="../media/hdphoto9.wdp"/><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image" Target="../media/image24.png"/><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slideLayout" Target="../slideLayouts/slideLayout182.xml"/><Relationship Id="rId1" Type="http://schemas.openxmlformats.org/officeDocument/2006/relationships/themeOverride" Target="../theme/themeOverride3.xml"/><Relationship Id="rId5" Type="http://schemas.microsoft.com/office/2007/relationships/hdphoto" Target="../media/hdphoto1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1075266" y="706970"/>
            <a:ext cx="9448800" cy="2525486"/>
          </a:xfrm>
          <a:effectLst>
            <a:outerShdw dist="35921" dir="2700000" algn="ctr" rotWithShape="0">
              <a:schemeClr val="bg2"/>
            </a:outerShdw>
          </a:effectLst>
        </p:spPr>
        <p:txBody>
          <a:bodyPr rtlCol="0">
            <a:normAutofit/>
          </a:bodyPr>
          <a:lstStyle/>
          <a:p>
            <a:pPr>
              <a:defRPr/>
            </a:pPr>
            <a:r>
              <a:rPr lang="es-ES" sz="4000" b="1" dirty="0" smtClean="0"/>
              <a:t>Problemas </a:t>
            </a:r>
            <a:r>
              <a:rPr lang="es-ES" sz="4000" b="1" dirty="0"/>
              <a:t>éticos de la aplicación de la estadística en la investigación </a:t>
            </a:r>
            <a:r>
              <a:rPr lang="es-ES" sz="4000" b="1" dirty="0" smtClean="0"/>
              <a:t>epidemiológica</a:t>
            </a:r>
            <a:br>
              <a:rPr lang="es-ES" sz="4000" b="1" dirty="0" smtClean="0"/>
            </a:br>
            <a:endParaRPr lang="es-ES" sz="3600" dirty="0">
              <a:solidFill>
                <a:srgbClr val="FFFF00"/>
              </a:solidFill>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61" y="4211273"/>
            <a:ext cx="3232500" cy="1148128"/>
          </a:xfrm>
          <a:prstGeom prst="rect">
            <a:avLst/>
          </a:prstGeom>
        </p:spPr>
      </p:pic>
      <p:sp>
        <p:nvSpPr>
          <p:cNvPr id="8" name="2 Subtítulo"/>
          <p:cNvSpPr txBox="1">
            <a:spLocks/>
          </p:cNvSpPr>
          <p:nvPr/>
        </p:nvSpPr>
        <p:spPr bwMode="auto">
          <a:xfrm>
            <a:off x="5799666" y="5131832"/>
            <a:ext cx="518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Aft>
                <a:spcPct val="0"/>
              </a:spcAft>
              <a:buFont typeface="Arial" panose="020B0604020202020204" pitchFamily="34" charset="0"/>
              <a:buNone/>
            </a:pPr>
            <a:r>
              <a:rPr lang="en-US" altLang="es-ES" sz="2000" b="1" dirty="0">
                <a:cs typeface="Arial" panose="020B0604020202020204" pitchFamily="34" charset="0"/>
              </a:rPr>
              <a:t>Luis Carlos Silva Ayçaguer</a:t>
            </a:r>
          </a:p>
          <a:p>
            <a:pPr algn="r" fontAlgn="base">
              <a:spcAft>
                <a:spcPct val="0"/>
              </a:spcAft>
              <a:buFont typeface="Arial" panose="020B0604020202020204" pitchFamily="34" charset="0"/>
              <a:buNone/>
            </a:pPr>
            <a:r>
              <a:rPr lang="en-US" altLang="es-ES" sz="2000" b="1" dirty="0">
                <a:cs typeface="Arial" panose="020B0604020202020204" pitchFamily="34" charset="0"/>
              </a:rPr>
              <a:t>Investigador Titular, La Habana</a:t>
            </a:r>
          </a:p>
        </p:txBody>
      </p:sp>
      <p:sp>
        <p:nvSpPr>
          <p:cNvPr id="9" name="Rectangle 6"/>
          <p:cNvSpPr>
            <a:spLocks noChangeArrowheads="1"/>
          </p:cNvSpPr>
          <p:nvPr/>
        </p:nvSpPr>
        <p:spPr bwMode="auto">
          <a:xfrm>
            <a:off x="478951" y="3762721"/>
            <a:ext cx="3239455" cy="326571"/>
          </a:xfrm>
          <a:prstGeom prst="rect">
            <a:avLst/>
          </a:prstGeom>
          <a:noFill/>
          <a:ln w="9525">
            <a:noFill/>
            <a:miter lim="800000"/>
            <a:headEnd/>
            <a:tailEnd/>
          </a:ln>
        </p:spPr>
        <p:txBody>
          <a:bodyPr/>
          <a:lstStyle/>
          <a:p>
            <a:pPr marL="342900" indent="-342900" algn="r">
              <a:lnSpc>
                <a:spcPct val="80000"/>
              </a:lnSpc>
              <a:spcBef>
                <a:spcPct val="20000"/>
              </a:spcBef>
              <a:defRPr/>
            </a:pPr>
            <a:r>
              <a:rPr lang="es-ES_tradnl" sz="2400" b="1" dirty="0" smtClean="0"/>
              <a:t>14 de septiembre 2023</a:t>
            </a:r>
            <a:endParaRPr lang="es-ES_tradnl" sz="2400" b="1" dirty="0"/>
          </a:p>
        </p:txBody>
      </p:sp>
      <p:pic>
        <p:nvPicPr>
          <p:cNvPr id="12" name="Picture 11"/>
          <p:cNvPicPr>
            <a:picLocks noChangeAspect="1"/>
          </p:cNvPicPr>
          <p:nvPr/>
        </p:nvPicPr>
        <p:blipFill>
          <a:blip r:embed="rId5"/>
          <a:stretch>
            <a:fillRect/>
          </a:stretch>
        </p:blipFill>
        <p:spPr>
          <a:xfrm>
            <a:off x="683370" y="5589032"/>
            <a:ext cx="3035036" cy="692201"/>
          </a:xfrm>
          <a:prstGeom prst="rect">
            <a:avLst/>
          </a:prstGeom>
        </p:spPr>
      </p:pic>
      <p:pic>
        <p:nvPicPr>
          <p:cNvPr id="7" name="Picture 1">
            <a:extLst>
              <a:ext uri="{FF2B5EF4-FFF2-40B4-BE49-F238E27FC236}">
                <a16:creationId xmlns:a16="http://schemas.microsoft.com/office/drawing/2014/main" xmlns="" id="{4658C22A-AFE5-4668-885F-B2618D010E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0535" y="3458759"/>
            <a:ext cx="2150510" cy="1505028"/>
          </a:xfrm>
          <a:prstGeom prst="rect">
            <a:avLst/>
          </a:prstGeom>
        </p:spPr>
      </p:pic>
    </p:spTree>
    <p:extLst>
      <p:ext uri="{BB962C8B-B14F-4D97-AF65-F5344CB8AC3E}">
        <p14:creationId xmlns:p14="http://schemas.microsoft.com/office/powerpoint/2010/main" val="26572948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946" y="315532"/>
            <a:ext cx="10464799" cy="5474076"/>
          </a:xfrm>
          <a:prstGeom prst="rect">
            <a:avLst/>
          </a:prstGeom>
        </p:spPr>
      </p:pic>
      <p:pic>
        <p:nvPicPr>
          <p:cNvPr id="3" name="Entrada de lápiz 2">
            <a:extLst>
              <a:ext uri="{FF2B5EF4-FFF2-40B4-BE49-F238E27FC236}">
                <a16:creationId xmlns:a16="http://schemas.microsoft.com/office/drawing/2014/main" xmlns="" xmlns:iact="http://schemas.microsoft.com/office/powerpoint/2014/inkAction" xmlns:p14="http://schemas.microsoft.com/office/powerpoint/2010/main" xmlns:mc="http://schemas.openxmlformats.org/markup-compatibility/2006" id="{ECCE2C0A-3352-40D2-812A-DC3F2EAD4249}"/>
              </a:ext>
            </a:extLst>
          </p:cNvPr>
          <p:cNvPicPr>
            <a:picLocks noGrp="1" noRot="1" noChangeAspect="1" noMove="1" noResize="1" noEditPoints="1" noAdjustHandles="1" noChangeArrowheads="1" noChangeShapeType="1"/>
          </p:cNvPicPr>
          <p:nvPr/>
        </p:nvPicPr>
        <p:blipFill>
          <a:blip r:embed="rId4"/>
          <a:stretch>
            <a:fillRect/>
          </a:stretch>
        </p:blipFill>
        <p:spPr>
          <a:xfrm>
            <a:off x="4538520" y="1735200"/>
            <a:ext cx="5827320" cy="1206000"/>
          </a:xfrm>
          <a:prstGeom prst="rect">
            <a:avLst/>
          </a:prstGeom>
        </p:spPr>
      </p:pic>
    </p:spTree>
    <p:extLst>
      <p:ext uri="{BB962C8B-B14F-4D97-AF65-F5344CB8AC3E}">
        <p14:creationId xmlns:p14="http://schemas.microsoft.com/office/powerpoint/2010/main" val="2837884637"/>
      </p:ext>
    </p:extLst>
  </p:cSld>
  <p:clrMapOvr>
    <a:masterClrMapping/>
  </p:clrMapOvr>
  <mc:AlternateContent xmlns:mc="http://schemas.openxmlformats.org/markup-compatibility/2006" xmlns:p14="http://schemas.microsoft.com/office/powerpoint/2010/main">
    <mc:Choice Requires="p14">
      <p:transition spd="slow" p14:dur="1400" advTm="170467">
        <p14:doors dir="vert"/>
      </p:transition>
    </mc:Choice>
    <mc:Fallback xmlns="">
      <p:transition spd="slow" advTm="170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D4D2DEFB-BB2F-4BA8-A818-7986CD11ABB2}"/>
              </a:ext>
            </a:extLst>
          </p:cNvPr>
          <p:cNvPicPr>
            <a:picLocks noChangeAspect="1"/>
          </p:cNvPicPr>
          <p:nvPr/>
        </p:nvPicPr>
        <p:blipFill>
          <a:blip r:embed="rId3"/>
          <a:stretch>
            <a:fillRect/>
          </a:stretch>
        </p:blipFill>
        <p:spPr>
          <a:xfrm>
            <a:off x="819332" y="371472"/>
            <a:ext cx="10476853" cy="6115055"/>
          </a:xfrm>
          <a:prstGeom prst="rect">
            <a:avLst/>
          </a:prstGeom>
        </p:spPr>
      </p:pic>
    </p:spTree>
    <p:extLst>
      <p:ext uri="{BB962C8B-B14F-4D97-AF65-F5344CB8AC3E}">
        <p14:creationId xmlns:p14="http://schemas.microsoft.com/office/powerpoint/2010/main" val="788101369"/>
      </p:ext>
    </p:extLst>
  </p:cSld>
  <p:clrMapOvr>
    <a:masterClrMapping/>
  </p:clrMapOvr>
  <mc:AlternateContent xmlns:mc="http://schemas.openxmlformats.org/markup-compatibility/2006" xmlns:p14="http://schemas.microsoft.com/office/powerpoint/2010/main">
    <mc:Choice Requires="p14">
      <p:transition spd="slow" p14:dur="2000" advTm="41040"/>
    </mc:Choice>
    <mc:Fallback xmlns="">
      <p:transition spd="slow" advTm="4104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xmlns="" id="{302D6C4F-7902-4968-8EEE-77F893F56E28}"/>
              </a:ext>
            </a:extLst>
          </p:cNvPr>
          <p:cNvGrpSpPr/>
          <p:nvPr/>
        </p:nvGrpSpPr>
        <p:grpSpPr>
          <a:xfrm>
            <a:off x="579863" y="248624"/>
            <a:ext cx="11262731" cy="6408653"/>
            <a:chOff x="954668" y="248625"/>
            <a:chExt cx="10464799" cy="5474076"/>
          </a:xfrm>
        </p:grpSpPr>
        <p:pic>
          <p:nvPicPr>
            <p:cNvPr id="2" name="Picture 1"/>
            <p:cNvPicPr>
              <a:picLocks noChangeAspect="1"/>
            </p:cNvPicPr>
            <p:nvPr/>
          </p:nvPicPr>
          <p:blipFill>
            <a:blip r:embed="rId3"/>
            <a:stretch>
              <a:fillRect/>
            </a:stretch>
          </p:blipFill>
          <p:spPr>
            <a:xfrm>
              <a:off x="954668" y="248625"/>
              <a:ext cx="10464799" cy="5474076"/>
            </a:xfrm>
            <a:prstGeom prst="rect">
              <a:avLst/>
            </a:prstGeom>
          </p:spPr>
        </p:pic>
        <p:grpSp>
          <p:nvGrpSpPr>
            <p:cNvPr id="3" name="Grupo 2">
              <a:extLst>
                <a:ext uri="{FF2B5EF4-FFF2-40B4-BE49-F238E27FC236}">
                  <a16:creationId xmlns:a16="http://schemas.microsoft.com/office/drawing/2014/main" xmlns="" id="{BCAED2AE-A9C0-4531-85A9-C0D43A0B2BC0}"/>
                </a:ext>
              </a:extLst>
            </p:cNvPr>
            <p:cNvGrpSpPr/>
            <p:nvPr/>
          </p:nvGrpSpPr>
          <p:grpSpPr>
            <a:xfrm>
              <a:off x="3468028" y="1466385"/>
              <a:ext cx="6556917" cy="1962615"/>
              <a:chOff x="3635298" y="2587083"/>
              <a:chExt cx="4921406" cy="1962615"/>
            </a:xfrm>
          </p:grpSpPr>
          <p:cxnSp>
            <p:nvCxnSpPr>
              <p:cNvPr id="4" name="Conector recto 3">
                <a:extLst>
                  <a:ext uri="{FF2B5EF4-FFF2-40B4-BE49-F238E27FC236}">
                    <a16:creationId xmlns:a16="http://schemas.microsoft.com/office/drawing/2014/main" xmlns="" id="{8BEC7636-337F-4BD4-A212-A6FD612CAA23}"/>
                  </a:ext>
                </a:extLst>
              </p:cNvPr>
              <p:cNvCxnSpPr/>
              <p:nvPr/>
            </p:nvCxnSpPr>
            <p:spPr>
              <a:xfrm flipV="1">
                <a:off x="3635298" y="2888166"/>
                <a:ext cx="1393902" cy="166153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xmlns="" id="{E0C9CDA5-1741-4646-B2BE-95FA5E432B78}"/>
                  </a:ext>
                </a:extLst>
              </p:cNvPr>
              <p:cNvCxnSpPr>
                <a:cxnSpLocks/>
              </p:cNvCxnSpPr>
              <p:nvPr/>
            </p:nvCxnSpPr>
            <p:spPr>
              <a:xfrm flipV="1">
                <a:off x="5029200" y="2587083"/>
                <a:ext cx="2133602" cy="301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xmlns="" id="{8F593726-7E75-415E-90C8-420D7A7562DB}"/>
                  </a:ext>
                </a:extLst>
              </p:cNvPr>
              <p:cNvCxnSpPr>
                <a:cxnSpLocks/>
              </p:cNvCxnSpPr>
              <p:nvPr/>
            </p:nvCxnSpPr>
            <p:spPr>
              <a:xfrm>
                <a:off x="7162802" y="2587083"/>
                <a:ext cx="1393902" cy="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21272738"/>
      </p:ext>
    </p:extLst>
  </p:cSld>
  <p:clrMapOvr>
    <a:masterClrMapping/>
  </p:clrMapOvr>
  <mc:AlternateContent xmlns:mc="http://schemas.openxmlformats.org/markup-compatibility/2006" xmlns:p14="http://schemas.microsoft.com/office/powerpoint/2010/main">
    <mc:Choice Requires="p14">
      <p:transition spd="slow" p14:dur="1400" advTm="25365">
        <p14:doors dir="vert"/>
      </p:transition>
    </mc:Choice>
    <mc:Fallback xmlns="">
      <p:transition spd="slow" advTm="25365">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669700"/>
            <a:ext cx="9791700" cy="5450678"/>
          </a:xfrm>
          <a:prstGeom prst="rect">
            <a:avLst/>
          </a:prstGeom>
        </p:spPr>
      </p:pic>
    </p:spTree>
    <p:extLst>
      <p:ext uri="{BB962C8B-B14F-4D97-AF65-F5344CB8AC3E}">
        <p14:creationId xmlns:p14="http://schemas.microsoft.com/office/powerpoint/2010/main" val="3538641551"/>
      </p:ext>
    </p:extLst>
  </p:cSld>
  <p:clrMapOvr>
    <a:masterClrMapping/>
  </p:clrMapOvr>
  <mc:AlternateContent xmlns:mc="http://schemas.openxmlformats.org/markup-compatibility/2006" xmlns:p14="http://schemas.microsoft.com/office/powerpoint/2010/main">
    <mc:Choice Requires="p14">
      <p:transition spd="slow" p14:dur="2000" advTm="88338"/>
    </mc:Choice>
    <mc:Fallback xmlns="">
      <p:transition spd="slow" advTm="8833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84798" y="3829830"/>
            <a:ext cx="3524251" cy="2657475"/>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6096000" y="3865414"/>
            <a:ext cx="4067175" cy="2628900"/>
          </a:xfrm>
          <a:prstGeom prst="rect">
            <a:avLst/>
          </a:prstGeom>
          <a:ln w="38100">
            <a:solidFill>
              <a:schemeClr val="tx1"/>
            </a:solidFill>
          </a:ln>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614" y="149255"/>
            <a:ext cx="5822731" cy="3354743"/>
          </a:xfrm>
          <a:prstGeom prst="rect">
            <a:avLst/>
          </a:prstGeom>
        </p:spPr>
      </p:pic>
    </p:spTree>
    <p:extLst>
      <p:ext uri="{BB962C8B-B14F-4D97-AF65-F5344CB8AC3E}">
        <p14:creationId xmlns:p14="http://schemas.microsoft.com/office/powerpoint/2010/main" val="27882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544226"/>
            <a:ext cx="10033000" cy="4739599"/>
          </a:xfrm>
          <a:prstGeom prst="rect">
            <a:avLst/>
          </a:prstGeom>
        </p:spPr>
      </p:pic>
      <p:grpSp>
        <p:nvGrpSpPr>
          <p:cNvPr id="6" name="5 Grupo"/>
          <p:cNvGrpSpPr/>
          <p:nvPr/>
        </p:nvGrpSpPr>
        <p:grpSpPr>
          <a:xfrm>
            <a:off x="8051006" y="2914025"/>
            <a:ext cx="3531394" cy="3522723"/>
            <a:chOff x="6017027" y="2538412"/>
            <a:chExt cx="4708525" cy="3522723"/>
          </a:xfrm>
        </p:grpSpPr>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7027" y="2538412"/>
              <a:ext cx="470852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075054" y="3528811"/>
              <a:ext cx="618185" cy="1828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a:solidFill>
                  <a:prstClr val="white"/>
                </a:solidFill>
              </a:endParaRPr>
            </a:p>
          </p:txBody>
        </p:sp>
        <p:sp>
          <p:nvSpPr>
            <p:cNvPr id="5" name="4 CuadroTexto"/>
            <p:cNvSpPr txBox="1"/>
            <p:nvPr/>
          </p:nvSpPr>
          <p:spPr>
            <a:xfrm>
              <a:off x="6542467" y="5537915"/>
              <a:ext cx="643943" cy="523220"/>
            </a:xfrm>
            <a:prstGeom prst="rect">
              <a:avLst/>
            </a:prstGeom>
            <a:noFill/>
          </p:spPr>
          <p:txBody>
            <a:bodyPr wrap="square" rtlCol="0">
              <a:spAutoFit/>
            </a:bodyPr>
            <a:lstStyle/>
            <a:p>
              <a:pPr>
                <a:defRPr/>
              </a:pPr>
              <a:r>
                <a:rPr lang="es-ES" sz="1400" b="1" dirty="0">
                  <a:solidFill>
                    <a:prstClr val="black"/>
                  </a:solidFill>
                </a:rPr>
                <a:t>2010</a:t>
              </a:r>
              <a:endParaRPr lang="es-ES_tradnl" sz="1400" b="1" dirty="0">
                <a:solidFill>
                  <a:prstClr val="black"/>
                </a:solidFill>
              </a:endParaRPr>
            </a:p>
          </p:txBody>
        </p:sp>
        <p:sp>
          <p:nvSpPr>
            <p:cNvPr id="7" name="6 CuadroTexto"/>
            <p:cNvSpPr txBox="1"/>
            <p:nvPr/>
          </p:nvSpPr>
          <p:spPr>
            <a:xfrm>
              <a:off x="8100832" y="5524541"/>
              <a:ext cx="643943" cy="523220"/>
            </a:xfrm>
            <a:prstGeom prst="rect">
              <a:avLst/>
            </a:prstGeom>
            <a:noFill/>
          </p:spPr>
          <p:txBody>
            <a:bodyPr wrap="square" rtlCol="0">
              <a:spAutoFit/>
            </a:bodyPr>
            <a:lstStyle/>
            <a:p>
              <a:pPr>
                <a:defRPr/>
              </a:pPr>
              <a:r>
                <a:rPr lang="es-ES" sz="1400" b="1" dirty="0">
                  <a:solidFill>
                    <a:prstClr val="black"/>
                  </a:solidFill>
                </a:rPr>
                <a:t>2003</a:t>
              </a:r>
              <a:endParaRPr lang="es-ES_tradnl" sz="1400" b="1" dirty="0">
                <a:solidFill>
                  <a:prstClr val="black"/>
                </a:solidFill>
              </a:endParaRPr>
            </a:p>
          </p:txBody>
        </p:sp>
        <p:sp>
          <p:nvSpPr>
            <p:cNvPr id="8" name="7 CuadroTexto"/>
            <p:cNvSpPr txBox="1"/>
            <p:nvPr/>
          </p:nvSpPr>
          <p:spPr>
            <a:xfrm>
              <a:off x="9646297" y="5537914"/>
              <a:ext cx="643943" cy="523220"/>
            </a:xfrm>
            <a:prstGeom prst="rect">
              <a:avLst/>
            </a:prstGeom>
            <a:noFill/>
          </p:spPr>
          <p:txBody>
            <a:bodyPr wrap="square" rtlCol="0">
              <a:spAutoFit/>
            </a:bodyPr>
            <a:lstStyle/>
            <a:p>
              <a:pPr>
                <a:defRPr/>
              </a:pPr>
              <a:r>
                <a:rPr lang="es-ES" sz="1400" b="1" dirty="0">
                  <a:solidFill>
                    <a:prstClr val="black"/>
                  </a:solidFill>
                </a:rPr>
                <a:t>2016</a:t>
              </a:r>
              <a:endParaRPr lang="es-ES_tradnl" sz="1400" b="1" dirty="0">
                <a:solidFill>
                  <a:prstClr val="black"/>
                </a:solidFill>
              </a:endParaRPr>
            </a:p>
          </p:txBody>
        </p:sp>
      </p:grpSp>
      <p:pic>
        <p:nvPicPr>
          <p:cNvPr id="2" name="Audio 1">
            <a:hlinkClick r:id="" action="ppaction://media"/>
            <a:extLst>
              <a:ext uri="{FF2B5EF4-FFF2-40B4-BE49-F238E27FC236}">
                <a16:creationId xmlns:a16="http://schemas.microsoft.com/office/drawing/2014/main" xmlns="" id="{08ED6CEB-2CD3-42B9-894E-EEC91A96692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1444310"/>
      </p:ext>
    </p:extLst>
  </p:cSld>
  <p:clrMapOvr>
    <a:masterClrMapping/>
  </p:clrMapOvr>
  <mc:AlternateContent xmlns:mc="http://schemas.openxmlformats.org/markup-compatibility/2006" xmlns:p14="http://schemas.microsoft.com/office/powerpoint/2010/main">
    <mc:Choice Requires="p14">
      <p:transition spd="slow" p14:dur="2000" advTm="120591"/>
    </mc:Choice>
    <mc:Fallback xmlns="">
      <p:transition spd="slow" advTm="12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a Razón - Diario de Noticias de España y Actualidad">
            <a:extLst>
              <a:ext uri="{FF2B5EF4-FFF2-40B4-BE49-F238E27FC236}">
                <a16:creationId xmlns:a16="http://schemas.microsoft.com/office/drawing/2014/main" xmlns="" id="{0C56207C-DC52-4AF3-9721-BDAF11CE2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5136561"/>
            <a:ext cx="3880050" cy="7254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54A994A7-40CD-491B-A5AA-B7B74D276E0B}"/>
              </a:ext>
            </a:extLst>
          </p:cNvPr>
          <p:cNvPicPr>
            <a:picLocks noChangeAspect="1"/>
          </p:cNvPicPr>
          <p:nvPr/>
        </p:nvPicPr>
        <p:blipFill>
          <a:blip r:embed="rId3"/>
          <a:stretch>
            <a:fillRect/>
          </a:stretch>
        </p:blipFill>
        <p:spPr>
          <a:xfrm>
            <a:off x="590163" y="341988"/>
            <a:ext cx="4754445" cy="4675424"/>
          </a:xfrm>
          <a:prstGeom prst="rect">
            <a:avLst/>
          </a:prstGeom>
        </p:spPr>
      </p:pic>
      <p:pic>
        <p:nvPicPr>
          <p:cNvPr id="9" name="Imagen 8">
            <a:extLst>
              <a:ext uri="{FF2B5EF4-FFF2-40B4-BE49-F238E27FC236}">
                <a16:creationId xmlns:a16="http://schemas.microsoft.com/office/drawing/2014/main" xmlns="" id="{BFAF3386-8C3F-4F16-9960-9BAAE020C597}"/>
              </a:ext>
            </a:extLst>
          </p:cNvPr>
          <p:cNvPicPr>
            <a:picLocks noChangeAspect="1"/>
          </p:cNvPicPr>
          <p:nvPr/>
        </p:nvPicPr>
        <p:blipFill>
          <a:blip r:embed="rId4"/>
          <a:stretch>
            <a:fillRect/>
          </a:stretch>
        </p:blipFill>
        <p:spPr>
          <a:xfrm>
            <a:off x="6405323" y="448333"/>
            <a:ext cx="4754445" cy="4688228"/>
          </a:xfrm>
          <a:prstGeom prst="rect">
            <a:avLst/>
          </a:prstGeom>
        </p:spPr>
      </p:pic>
      <p:sp>
        <p:nvSpPr>
          <p:cNvPr id="10" name="Rectángulo 9">
            <a:extLst>
              <a:ext uri="{FF2B5EF4-FFF2-40B4-BE49-F238E27FC236}">
                <a16:creationId xmlns:a16="http://schemas.microsoft.com/office/drawing/2014/main" xmlns="" id="{E7C45DF3-1C45-4257-A733-18C542B4BB76}"/>
              </a:ext>
            </a:extLst>
          </p:cNvPr>
          <p:cNvSpPr/>
          <p:nvPr/>
        </p:nvSpPr>
        <p:spPr>
          <a:xfrm>
            <a:off x="7157213" y="5093022"/>
            <a:ext cx="3456587" cy="1754326"/>
          </a:xfrm>
          <a:prstGeom prst="rect">
            <a:avLst/>
          </a:prstGeom>
          <a:noFill/>
        </p:spPr>
        <p:txBody>
          <a:bodyPr wrap="none" lIns="91440" tIns="45720" rIns="91440" bIns="45720">
            <a:spAutoFit/>
          </a:bodyPr>
          <a:lstStyle/>
          <a:p>
            <a:pPr algn="ctr">
              <a:defRPr/>
            </a:pPr>
            <a:r>
              <a:rPr lang="es-ES" sz="5400" dirty="0">
                <a:ln w="0"/>
                <a:solidFill>
                  <a:srgbClr val="0D3567"/>
                </a:solidFill>
                <a:effectLst>
                  <a:outerShdw blurRad="38100" dist="19050" dir="2700000" algn="tl" rotWithShape="0">
                    <a:prstClr val="black">
                      <a:alpha val="40000"/>
                    </a:prstClr>
                  </a:outerShdw>
                </a:effectLst>
                <a:latin typeface="Arial Black" panose="020B0A04020102020204" pitchFamily="34" charset="0"/>
              </a:rPr>
              <a:t>Gráfico </a:t>
            </a:r>
            <a:endParaRPr lang="es-ES" sz="5400" dirty="0" smtClean="0">
              <a:ln w="0"/>
              <a:solidFill>
                <a:srgbClr val="0D3567"/>
              </a:solidFill>
              <a:effectLst>
                <a:outerShdw blurRad="38100" dist="19050" dir="2700000" algn="tl" rotWithShape="0">
                  <a:prstClr val="black">
                    <a:alpha val="40000"/>
                  </a:prstClr>
                </a:outerShdw>
              </a:effectLst>
              <a:latin typeface="Arial Black" panose="020B0A04020102020204" pitchFamily="34" charset="0"/>
            </a:endParaRPr>
          </a:p>
          <a:p>
            <a:pPr algn="ctr">
              <a:defRPr/>
            </a:pPr>
            <a:r>
              <a:rPr lang="es-ES" sz="5400" dirty="0" smtClean="0">
                <a:ln w="0"/>
                <a:solidFill>
                  <a:srgbClr val="0D3567"/>
                </a:solidFill>
                <a:effectLst>
                  <a:outerShdw blurRad="38100" dist="19050" dir="2700000" algn="tl" rotWithShape="0">
                    <a:prstClr val="black">
                      <a:alpha val="40000"/>
                    </a:prstClr>
                  </a:outerShdw>
                </a:effectLst>
                <a:latin typeface="Arial Black" panose="020B0A04020102020204" pitchFamily="34" charset="0"/>
              </a:rPr>
              <a:t>correcto</a:t>
            </a:r>
            <a:endParaRPr lang="es-ES" sz="5400" dirty="0">
              <a:ln w="0"/>
              <a:solidFill>
                <a:srgbClr val="0D3567"/>
              </a:solidFill>
              <a:effectLst>
                <a:outerShdw blurRad="38100" dist="19050" dir="2700000" algn="tl" rotWithShape="0">
                  <a:prstClr val="black">
                    <a:alpha val="40000"/>
                  </a:prstClr>
                </a:outerShdw>
              </a:effectLst>
              <a:latin typeface="Arial Black" panose="020B0A04020102020204" pitchFamily="34" charset="0"/>
            </a:endParaRPr>
          </a:p>
        </p:txBody>
      </p:sp>
      <p:cxnSp>
        <p:nvCxnSpPr>
          <p:cNvPr id="3" name="Straight Connector 2"/>
          <p:cNvCxnSpPr/>
          <p:nvPr/>
        </p:nvCxnSpPr>
        <p:spPr>
          <a:xfrm>
            <a:off x="439271" y="251012"/>
            <a:ext cx="4993341" cy="5441576"/>
          </a:xfrm>
          <a:prstGeom prst="line">
            <a:avLst/>
          </a:prstGeom>
          <a:ln w="142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54424" y="179294"/>
            <a:ext cx="4628034" cy="5298448"/>
          </a:xfrm>
          <a:prstGeom prst="line">
            <a:avLst/>
          </a:prstGeom>
          <a:ln w="1428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7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10" y="460172"/>
            <a:ext cx="9042399" cy="5936493"/>
          </a:xfrm>
          <a:prstGeom prst="rect">
            <a:avLst/>
          </a:prstGeom>
        </p:spPr>
      </p:pic>
    </p:spTree>
    <p:extLst>
      <p:ext uri="{BB962C8B-B14F-4D97-AF65-F5344CB8AC3E}">
        <p14:creationId xmlns:p14="http://schemas.microsoft.com/office/powerpoint/2010/main" val="3617719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786" y="398716"/>
            <a:ext cx="4614863" cy="3667125"/>
          </a:xfrm>
          <a:prstGeom prst="rect">
            <a:avLst/>
          </a:prstGeom>
        </p:spPr>
      </p:pic>
      <p:grpSp>
        <p:nvGrpSpPr>
          <p:cNvPr id="5" name="4 Grupo"/>
          <p:cNvGrpSpPr/>
          <p:nvPr/>
        </p:nvGrpSpPr>
        <p:grpSpPr>
          <a:xfrm>
            <a:off x="6535231" y="3670675"/>
            <a:ext cx="3546784" cy="3130170"/>
            <a:chOff x="6681638" y="3670675"/>
            <a:chExt cx="4729045" cy="313017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638" y="3670675"/>
              <a:ext cx="4729045" cy="285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6011" y="6021517"/>
              <a:ext cx="762846" cy="77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207" y="6021517"/>
              <a:ext cx="890504" cy="76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3 Grupo"/>
          <p:cNvGrpSpPr/>
          <p:nvPr/>
        </p:nvGrpSpPr>
        <p:grpSpPr>
          <a:xfrm>
            <a:off x="2349223" y="4134989"/>
            <a:ext cx="3637308" cy="2725985"/>
            <a:chOff x="1100295" y="4132015"/>
            <a:chExt cx="4849744" cy="2725985"/>
          </a:xfrm>
        </p:grpSpPr>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9555" y="4132015"/>
              <a:ext cx="4520484" cy="272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579" y="5748306"/>
              <a:ext cx="632278" cy="54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295" y="4514689"/>
              <a:ext cx="762846" cy="77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5 Grupo"/>
          <p:cNvGrpSpPr/>
          <p:nvPr/>
        </p:nvGrpSpPr>
        <p:grpSpPr>
          <a:xfrm>
            <a:off x="6535240" y="395742"/>
            <a:ext cx="3978225" cy="2981610"/>
            <a:chOff x="6681638" y="395742"/>
            <a:chExt cx="5304300" cy="2981610"/>
          </a:xfrm>
        </p:grpSpPr>
        <p:pic>
          <p:nvPicPr>
            <p:cNvPr id="2" name="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1638" y="395742"/>
              <a:ext cx="5304300" cy="2981610"/>
            </a:xfrm>
            <a:prstGeom prst="rect">
              <a:avLst/>
            </a:prstGeom>
          </p:spPr>
        </p:pic>
        <p:pic>
          <p:nvPicPr>
            <p:cNvPr id="92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8030" y="2382593"/>
              <a:ext cx="1793559" cy="61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22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8997" y="715571"/>
            <a:ext cx="2635256" cy="36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4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525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s-ES">
              <a:solidFill>
                <a:srgbClr val="000000"/>
              </a:solidFill>
            </a:endParaRPr>
          </a:p>
        </p:txBody>
      </p:sp>
      <p:sp>
        <p:nvSpPr>
          <p:cNvPr id="5" name="Rectangle 4"/>
          <p:cNvSpPr txBox="1">
            <a:spLocks noChangeArrowheads="1"/>
          </p:cNvSpPr>
          <p:nvPr/>
        </p:nvSpPr>
        <p:spPr>
          <a:xfrm>
            <a:off x="723902" y="1808229"/>
            <a:ext cx="11120767" cy="1500247"/>
          </a:xfrm>
          <a:prstGeom prst="rect">
            <a:avLst/>
          </a:prstGeom>
          <a:effectLst>
            <a:outerShdw dist="35921" dir="2700000" algn="ctr" rotWithShape="0">
              <a:schemeClr val="bg2"/>
            </a:outerShdw>
          </a:effectLst>
        </p:spPr>
        <p:txBody>
          <a:bodyPr rtlCol="0">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a:lstStyle>
          <a:p>
            <a:pPr eaLnBrk="1" fontAlgn="auto" hangingPunct="1">
              <a:spcAft>
                <a:spcPts val="0"/>
              </a:spcAft>
              <a:defRPr/>
            </a:pPr>
            <a:r>
              <a:rPr lang="es-ES_tradnl"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2. Hacer pasar asociación como indicio de causalidad</a:t>
            </a:r>
          </a:p>
        </p:txBody>
      </p:sp>
    </p:spTree>
    <p:extLst>
      <p:ext uri="{BB962C8B-B14F-4D97-AF65-F5344CB8AC3E}">
        <p14:creationId xmlns:p14="http://schemas.microsoft.com/office/powerpoint/2010/main" val="19974252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a:extLst>
              <a:ext uri="{FF2B5EF4-FFF2-40B4-BE49-F238E27FC236}">
                <a16:creationId xmlns:a16="http://schemas.microsoft.com/office/drawing/2014/main" xmlns="" id="{E09F9793-BFF9-984A-9AFE-C785E89F377D}"/>
              </a:ext>
            </a:extLst>
          </p:cNvPr>
          <p:cNvSpPr/>
          <p:nvPr/>
        </p:nvSpPr>
        <p:spPr>
          <a:xfrm>
            <a:off x="-152400" y="-297410"/>
            <a:ext cx="123444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rgbClr val="FFFFFF"/>
              </a:solidFill>
            </a:endParaRPr>
          </a:p>
        </p:txBody>
      </p:sp>
      <p:grpSp>
        <p:nvGrpSpPr>
          <p:cNvPr id="7" name="Группа 6">
            <a:extLst>
              <a:ext uri="{FF2B5EF4-FFF2-40B4-BE49-F238E27FC236}">
                <a16:creationId xmlns:a16="http://schemas.microsoft.com/office/drawing/2014/main" xmlns="" id="{50A3F3F4-EA98-8545-A509-2EDDB9ECD279}"/>
              </a:ext>
            </a:extLst>
          </p:cNvPr>
          <p:cNvGrpSpPr/>
          <p:nvPr/>
        </p:nvGrpSpPr>
        <p:grpSpPr>
          <a:xfrm>
            <a:off x="9940070" y="-203200"/>
            <a:ext cx="2251930" cy="6052855"/>
            <a:chOff x="9564921" y="-203200"/>
            <a:chExt cx="2627079" cy="7061200"/>
          </a:xfrm>
          <a:solidFill>
            <a:schemeClr val="tx1"/>
          </a:solidFill>
        </p:grpSpPr>
        <p:sp>
          <p:nvSpPr>
            <p:cNvPr id="19" name="Полилиния 18">
              <a:extLst>
                <a:ext uri="{FF2B5EF4-FFF2-40B4-BE49-F238E27FC236}">
                  <a16:creationId xmlns:a16="http://schemas.microsoft.com/office/drawing/2014/main" xmlns="" id="{EAD20599-A366-C548-A81F-BD891E730479}"/>
                </a:ext>
              </a:extLst>
            </p:cNvPr>
            <p:cNvSpPr/>
            <p:nvPr/>
          </p:nvSpPr>
          <p:spPr>
            <a:xfrm>
              <a:off x="9564921" y="0"/>
              <a:ext cx="2627079" cy="6858000"/>
            </a:xfrm>
            <a:custGeom>
              <a:avLst/>
              <a:gdLst>
                <a:gd name="connsiteX0" fmla="*/ 189981 w 2627079"/>
                <a:gd name="connsiteY0" fmla="*/ 0 h 6858000"/>
                <a:gd name="connsiteX1" fmla="*/ 2627079 w 2627079"/>
                <a:gd name="connsiteY1" fmla="*/ 0 h 6858000"/>
                <a:gd name="connsiteX2" fmla="*/ 2627079 w 2627079"/>
                <a:gd name="connsiteY2" fmla="*/ 6858000 h 6858000"/>
                <a:gd name="connsiteX3" fmla="*/ 228210 w 2627079"/>
                <a:gd name="connsiteY3" fmla="*/ 6858000 h 6858000"/>
                <a:gd name="connsiteX4" fmla="*/ 103965 w 2627079"/>
                <a:gd name="connsiteY4" fmla="*/ 940171 h 6858000"/>
                <a:gd name="connsiteX5" fmla="*/ 189981 w 262707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079" h="6858000">
                  <a:moveTo>
                    <a:pt x="189981" y="0"/>
                  </a:moveTo>
                  <a:cubicBezTo>
                    <a:pt x="189981" y="0"/>
                    <a:pt x="189981" y="0"/>
                    <a:pt x="2627079" y="0"/>
                  </a:cubicBezTo>
                  <a:cubicBezTo>
                    <a:pt x="2627079" y="0"/>
                    <a:pt x="2627079" y="0"/>
                    <a:pt x="2627079" y="6858000"/>
                  </a:cubicBezTo>
                  <a:cubicBezTo>
                    <a:pt x="2627079" y="6858000"/>
                    <a:pt x="2627079" y="6858000"/>
                    <a:pt x="228210" y="6858000"/>
                  </a:cubicBezTo>
                  <a:cubicBezTo>
                    <a:pt x="5131078" y="3312075"/>
                    <a:pt x="620057" y="2052151"/>
                    <a:pt x="103965" y="940171"/>
                  </a:cubicBezTo>
                  <a:cubicBezTo>
                    <a:pt x="-82401" y="529741"/>
                    <a:pt x="3614" y="224305"/>
                    <a:pt x="18998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dirty="0">
                <a:solidFill>
                  <a:srgbClr val="282B37"/>
                </a:solidFill>
              </a:endParaRPr>
            </a:p>
          </p:txBody>
        </p:sp>
        <p:sp>
          <p:nvSpPr>
            <p:cNvPr id="39" name="Полилиния 38">
              <a:extLst>
                <a:ext uri="{FF2B5EF4-FFF2-40B4-BE49-F238E27FC236}">
                  <a16:creationId xmlns:a16="http://schemas.microsoft.com/office/drawing/2014/main" xmlns="" id="{01858896-EDAB-8142-A1ED-1CBFBB1EAA25}"/>
                </a:ext>
              </a:extLst>
            </p:cNvPr>
            <p:cNvSpPr/>
            <p:nvPr/>
          </p:nvSpPr>
          <p:spPr>
            <a:xfrm>
              <a:off x="9564921" y="-203200"/>
              <a:ext cx="2627079" cy="7061200"/>
            </a:xfrm>
            <a:custGeom>
              <a:avLst/>
              <a:gdLst>
                <a:gd name="connsiteX0" fmla="*/ 189981 w 2627079"/>
                <a:gd name="connsiteY0" fmla="*/ 0 h 6858000"/>
                <a:gd name="connsiteX1" fmla="*/ 2627079 w 2627079"/>
                <a:gd name="connsiteY1" fmla="*/ 0 h 6858000"/>
                <a:gd name="connsiteX2" fmla="*/ 2627079 w 2627079"/>
                <a:gd name="connsiteY2" fmla="*/ 6858000 h 6858000"/>
                <a:gd name="connsiteX3" fmla="*/ 228210 w 2627079"/>
                <a:gd name="connsiteY3" fmla="*/ 6858000 h 6858000"/>
                <a:gd name="connsiteX4" fmla="*/ 103965 w 2627079"/>
                <a:gd name="connsiteY4" fmla="*/ 940171 h 6858000"/>
                <a:gd name="connsiteX5" fmla="*/ 189981 w 262707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079" h="6858000">
                  <a:moveTo>
                    <a:pt x="189981" y="0"/>
                  </a:moveTo>
                  <a:cubicBezTo>
                    <a:pt x="189981" y="0"/>
                    <a:pt x="189981" y="0"/>
                    <a:pt x="2627079" y="0"/>
                  </a:cubicBezTo>
                  <a:cubicBezTo>
                    <a:pt x="2627079" y="0"/>
                    <a:pt x="2627079" y="0"/>
                    <a:pt x="2627079" y="6858000"/>
                  </a:cubicBezTo>
                  <a:cubicBezTo>
                    <a:pt x="2627079" y="6858000"/>
                    <a:pt x="2627079" y="6858000"/>
                    <a:pt x="228210" y="6858000"/>
                  </a:cubicBezTo>
                  <a:cubicBezTo>
                    <a:pt x="5131078" y="3312075"/>
                    <a:pt x="620057" y="2052151"/>
                    <a:pt x="103965" y="940171"/>
                  </a:cubicBezTo>
                  <a:cubicBezTo>
                    <a:pt x="-82401" y="529741"/>
                    <a:pt x="3614" y="224305"/>
                    <a:pt x="18998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dirty="0">
                <a:solidFill>
                  <a:srgbClr val="282B37"/>
                </a:solidFill>
              </a:endParaRPr>
            </a:p>
          </p:txBody>
        </p:sp>
      </p:grpSp>
      <p:sp>
        <p:nvSpPr>
          <p:cNvPr id="18" name="Freeform 7">
            <a:extLst>
              <a:ext uri="{FF2B5EF4-FFF2-40B4-BE49-F238E27FC236}">
                <a16:creationId xmlns:a16="http://schemas.microsoft.com/office/drawing/2014/main" xmlns="" id="{CF5E4BFB-40B9-CE41-8B69-BCDFAD3D59E3}"/>
              </a:ext>
            </a:extLst>
          </p:cNvPr>
          <p:cNvSpPr>
            <a:spLocks/>
          </p:cNvSpPr>
          <p:nvPr/>
        </p:nvSpPr>
        <p:spPr bwMode="auto">
          <a:xfrm>
            <a:off x="-2" y="4072886"/>
            <a:ext cx="12192002" cy="2799182"/>
          </a:xfrm>
          <a:custGeom>
            <a:avLst/>
            <a:gdLst>
              <a:gd name="T0" fmla="*/ 2511 w 2559"/>
              <a:gd name="T1" fmla="*/ 103 h 584"/>
              <a:gd name="T2" fmla="*/ 1463 w 2559"/>
              <a:gd name="T3" fmla="*/ 228 h 584"/>
              <a:gd name="T4" fmla="*/ 906 w 2559"/>
              <a:gd name="T5" fmla="*/ 334 h 584"/>
              <a:gd name="T6" fmla="*/ 451 w 2559"/>
              <a:gd name="T7" fmla="*/ 447 h 584"/>
              <a:gd name="T8" fmla="*/ 0 w 2559"/>
              <a:gd name="T9" fmla="*/ 346 h 584"/>
              <a:gd name="T10" fmla="*/ 0 w 2559"/>
              <a:gd name="T11" fmla="*/ 580 h 584"/>
              <a:gd name="T12" fmla="*/ 1203 w 2559"/>
              <a:gd name="T13" fmla="*/ 580 h 584"/>
              <a:gd name="T14" fmla="*/ 1203 w 2559"/>
              <a:gd name="T15" fmla="*/ 584 h 584"/>
              <a:gd name="T16" fmla="*/ 2559 w 2559"/>
              <a:gd name="T17" fmla="*/ 584 h 584"/>
              <a:gd name="T18" fmla="*/ 2559 w 2559"/>
              <a:gd name="T19" fmla="*/ 0 h 584"/>
              <a:gd name="T20" fmla="*/ 2511 w 2559"/>
              <a:gd name="T21" fmla="*/ 103 h 584"/>
              <a:gd name="connsiteX0" fmla="*/ 9812 w 10000"/>
              <a:gd name="connsiteY0" fmla="*/ 1764 h 10000"/>
              <a:gd name="connsiteX1" fmla="*/ 5717 w 10000"/>
              <a:gd name="connsiteY1" fmla="*/ 3904 h 10000"/>
              <a:gd name="connsiteX2" fmla="*/ 3540 w 10000"/>
              <a:gd name="connsiteY2" fmla="*/ 5719 h 10000"/>
              <a:gd name="connsiteX3" fmla="*/ 1762 w 10000"/>
              <a:gd name="connsiteY3" fmla="*/ 7654 h 10000"/>
              <a:gd name="connsiteX4" fmla="*/ 0 w 10000"/>
              <a:gd name="connsiteY4" fmla="*/ 5925 h 10000"/>
              <a:gd name="connsiteX5" fmla="*/ 0 w 10000"/>
              <a:gd name="connsiteY5" fmla="*/ 9932 h 10000"/>
              <a:gd name="connsiteX6" fmla="*/ 4701 w 10000"/>
              <a:gd name="connsiteY6" fmla="*/ 9932 h 10000"/>
              <a:gd name="connsiteX7" fmla="*/ 10000 w 10000"/>
              <a:gd name="connsiteY7" fmla="*/ 10000 h 10000"/>
              <a:gd name="connsiteX8" fmla="*/ 10000 w 10000"/>
              <a:gd name="connsiteY8" fmla="*/ 0 h 10000"/>
              <a:gd name="connsiteX9" fmla="*/ 9812 w 10000"/>
              <a:gd name="connsiteY9" fmla="*/ 1764 h 10000"/>
              <a:gd name="connsiteX0" fmla="*/ 9812 w 10000"/>
              <a:gd name="connsiteY0" fmla="*/ 1764 h 10000"/>
              <a:gd name="connsiteX1" fmla="*/ 5717 w 10000"/>
              <a:gd name="connsiteY1" fmla="*/ 3904 h 10000"/>
              <a:gd name="connsiteX2" fmla="*/ 3540 w 10000"/>
              <a:gd name="connsiteY2" fmla="*/ 5719 h 10000"/>
              <a:gd name="connsiteX3" fmla="*/ 1762 w 10000"/>
              <a:gd name="connsiteY3" fmla="*/ 7654 h 10000"/>
              <a:gd name="connsiteX4" fmla="*/ 0 w 10000"/>
              <a:gd name="connsiteY4" fmla="*/ 5925 h 10000"/>
              <a:gd name="connsiteX5" fmla="*/ 0 w 10000"/>
              <a:gd name="connsiteY5" fmla="*/ 9932 h 10000"/>
              <a:gd name="connsiteX6" fmla="*/ 10000 w 10000"/>
              <a:gd name="connsiteY6" fmla="*/ 10000 h 10000"/>
              <a:gd name="connsiteX7" fmla="*/ 10000 w 10000"/>
              <a:gd name="connsiteY7" fmla="*/ 0 h 10000"/>
              <a:gd name="connsiteX8" fmla="*/ 9812 w 10000"/>
              <a:gd name="connsiteY8" fmla="*/ 176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9812" y="1764"/>
                </a:moveTo>
                <a:cubicBezTo>
                  <a:pt x="8949" y="8116"/>
                  <a:pt x="6917" y="6284"/>
                  <a:pt x="5717" y="3904"/>
                </a:cubicBezTo>
                <a:cubicBezTo>
                  <a:pt x="4853" y="2209"/>
                  <a:pt x="4080" y="3682"/>
                  <a:pt x="3540" y="5719"/>
                </a:cubicBezTo>
                <a:cubicBezTo>
                  <a:pt x="3216" y="6781"/>
                  <a:pt x="2466" y="8784"/>
                  <a:pt x="1762" y="7654"/>
                </a:cubicBezTo>
                <a:cubicBezTo>
                  <a:pt x="1149" y="6661"/>
                  <a:pt x="500" y="5805"/>
                  <a:pt x="0" y="5925"/>
                </a:cubicBezTo>
                <a:lnTo>
                  <a:pt x="0" y="9932"/>
                </a:lnTo>
                <a:lnTo>
                  <a:pt x="10000" y="10000"/>
                </a:lnTo>
                <a:lnTo>
                  <a:pt x="10000" y="0"/>
                </a:lnTo>
                <a:cubicBezTo>
                  <a:pt x="9961" y="548"/>
                  <a:pt x="9898" y="1130"/>
                  <a:pt x="9812" y="176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ru-RU">
              <a:solidFill>
                <a:srgbClr val="282B37"/>
              </a:solidFill>
            </a:endParaRPr>
          </a:p>
        </p:txBody>
      </p:sp>
      <p:grpSp>
        <p:nvGrpSpPr>
          <p:cNvPr id="4" name="Группа 3">
            <a:extLst>
              <a:ext uri="{FF2B5EF4-FFF2-40B4-BE49-F238E27FC236}">
                <a16:creationId xmlns:a16="http://schemas.microsoft.com/office/drawing/2014/main" xmlns="" id="{B01AD941-54FC-B348-8487-0C5F91FB4435}"/>
              </a:ext>
            </a:extLst>
          </p:cNvPr>
          <p:cNvGrpSpPr/>
          <p:nvPr/>
        </p:nvGrpSpPr>
        <p:grpSpPr>
          <a:xfrm>
            <a:off x="-1" y="-76201"/>
            <a:ext cx="8799938" cy="6765099"/>
            <a:chOff x="-1" y="-76200"/>
            <a:chExt cx="8799938" cy="5762046"/>
          </a:xfrm>
          <a:solidFill>
            <a:schemeClr val="tx1"/>
          </a:solidFill>
        </p:grpSpPr>
        <p:sp>
          <p:nvSpPr>
            <p:cNvPr id="16" name="Freeform 5">
              <a:extLst>
                <a:ext uri="{FF2B5EF4-FFF2-40B4-BE49-F238E27FC236}">
                  <a16:creationId xmlns:a16="http://schemas.microsoft.com/office/drawing/2014/main" xmlns="" id="{A8182A63-C593-0843-A7D8-AD359CA51CED}"/>
                </a:ext>
              </a:extLst>
            </p:cNvPr>
            <p:cNvSpPr>
              <a:spLocks/>
            </p:cNvSpPr>
            <p:nvPr/>
          </p:nvSpPr>
          <p:spPr bwMode="auto">
            <a:xfrm>
              <a:off x="-1" y="0"/>
              <a:ext cx="8799937" cy="5685846"/>
            </a:xfrm>
            <a:custGeom>
              <a:avLst/>
              <a:gdLst>
                <a:gd name="T0" fmla="*/ 0 w 1843"/>
                <a:gd name="T1" fmla="*/ 0 h 1191"/>
                <a:gd name="T2" fmla="*/ 0 w 1843"/>
                <a:gd name="T3" fmla="*/ 1108 h 1191"/>
                <a:gd name="T4" fmla="*/ 539 w 1843"/>
                <a:gd name="T5" fmla="*/ 832 h 1191"/>
                <a:gd name="T6" fmla="*/ 246 w 1843"/>
                <a:gd name="T7" fmla="*/ 388 h 1191"/>
                <a:gd name="T8" fmla="*/ 1332 w 1843"/>
                <a:gd name="T9" fmla="*/ 288 h 1191"/>
                <a:gd name="T10" fmla="*/ 1843 w 1843"/>
                <a:gd name="T11" fmla="*/ 0 h 1191"/>
                <a:gd name="T12" fmla="*/ 0 w 1843"/>
                <a:gd name="T13" fmla="*/ 0 h 1191"/>
              </a:gdLst>
              <a:ahLst/>
              <a:cxnLst>
                <a:cxn ang="0">
                  <a:pos x="T0" y="T1"/>
                </a:cxn>
                <a:cxn ang="0">
                  <a:pos x="T2" y="T3"/>
                </a:cxn>
                <a:cxn ang="0">
                  <a:pos x="T4" y="T5"/>
                </a:cxn>
                <a:cxn ang="0">
                  <a:pos x="T6" y="T7"/>
                </a:cxn>
                <a:cxn ang="0">
                  <a:pos x="T8" y="T9"/>
                </a:cxn>
                <a:cxn ang="0">
                  <a:pos x="T10" y="T11"/>
                </a:cxn>
                <a:cxn ang="0">
                  <a:pos x="T12" y="T13"/>
                </a:cxn>
              </a:cxnLst>
              <a:rect l="0" t="0" r="r" b="b"/>
              <a:pathLst>
                <a:path w="1843" h="1191">
                  <a:moveTo>
                    <a:pt x="0" y="0"/>
                  </a:moveTo>
                  <a:cubicBezTo>
                    <a:pt x="0" y="1108"/>
                    <a:pt x="0" y="1108"/>
                    <a:pt x="0" y="1108"/>
                  </a:cubicBezTo>
                  <a:cubicBezTo>
                    <a:pt x="254" y="1191"/>
                    <a:pt x="513" y="995"/>
                    <a:pt x="539" y="832"/>
                  </a:cubicBezTo>
                  <a:cubicBezTo>
                    <a:pt x="571" y="628"/>
                    <a:pt x="234" y="616"/>
                    <a:pt x="246" y="388"/>
                  </a:cubicBezTo>
                  <a:cubicBezTo>
                    <a:pt x="258" y="160"/>
                    <a:pt x="823" y="244"/>
                    <a:pt x="1332" y="288"/>
                  </a:cubicBezTo>
                  <a:cubicBezTo>
                    <a:pt x="1684" y="318"/>
                    <a:pt x="1803" y="123"/>
                    <a:pt x="184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a:solidFill>
                  <a:srgbClr val="282B37"/>
                </a:solidFill>
              </a:endParaRPr>
            </a:p>
          </p:txBody>
        </p:sp>
        <p:sp>
          <p:nvSpPr>
            <p:cNvPr id="33" name="Freeform 5">
              <a:extLst>
                <a:ext uri="{FF2B5EF4-FFF2-40B4-BE49-F238E27FC236}">
                  <a16:creationId xmlns:a16="http://schemas.microsoft.com/office/drawing/2014/main" xmlns="" id="{44325EE2-075C-C941-8FF6-486D27E66EB4}"/>
                </a:ext>
              </a:extLst>
            </p:cNvPr>
            <p:cNvSpPr>
              <a:spLocks/>
            </p:cNvSpPr>
            <p:nvPr/>
          </p:nvSpPr>
          <p:spPr bwMode="auto">
            <a:xfrm>
              <a:off x="0" y="-76200"/>
              <a:ext cx="8799937" cy="5685846"/>
            </a:xfrm>
            <a:custGeom>
              <a:avLst/>
              <a:gdLst>
                <a:gd name="T0" fmla="*/ 0 w 1843"/>
                <a:gd name="T1" fmla="*/ 0 h 1191"/>
                <a:gd name="T2" fmla="*/ 0 w 1843"/>
                <a:gd name="T3" fmla="*/ 1108 h 1191"/>
                <a:gd name="T4" fmla="*/ 539 w 1843"/>
                <a:gd name="T5" fmla="*/ 832 h 1191"/>
                <a:gd name="T6" fmla="*/ 246 w 1843"/>
                <a:gd name="T7" fmla="*/ 388 h 1191"/>
                <a:gd name="T8" fmla="*/ 1332 w 1843"/>
                <a:gd name="T9" fmla="*/ 288 h 1191"/>
                <a:gd name="T10" fmla="*/ 1843 w 1843"/>
                <a:gd name="T11" fmla="*/ 0 h 1191"/>
                <a:gd name="T12" fmla="*/ 0 w 1843"/>
                <a:gd name="T13" fmla="*/ 0 h 1191"/>
              </a:gdLst>
              <a:ahLst/>
              <a:cxnLst>
                <a:cxn ang="0">
                  <a:pos x="T0" y="T1"/>
                </a:cxn>
                <a:cxn ang="0">
                  <a:pos x="T2" y="T3"/>
                </a:cxn>
                <a:cxn ang="0">
                  <a:pos x="T4" y="T5"/>
                </a:cxn>
                <a:cxn ang="0">
                  <a:pos x="T6" y="T7"/>
                </a:cxn>
                <a:cxn ang="0">
                  <a:pos x="T8" y="T9"/>
                </a:cxn>
                <a:cxn ang="0">
                  <a:pos x="T10" y="T11"/>
                </a:cxn>
                <a:cxn ang="0">
                  <a:pos x="T12" y="T13"/>
                </a:cxn>
              </a:cxnLst>
              <a:rect l="0" t="0" r="r" b="b"/>
              <a:pathLst>
                <a:path w="1843" h="1191">
                  <a:moveTo>
                    <a:pt x="0" y="0"/>
                  </a:moveTo>
                  <a:cubicBezTo>
                    <a:pt x="0" y="1108"/>
                    <a:pt x="0" y="1108"/>
                    <a:pt x="0" y="1108"/>
                  </a:cubicBezTo>
                  <a:cubicBezTo>
                    <a:pt x="254" y="1191"/>
                    <a:pt x="513" y="995"/>
                    <a:pt x="539" y="832"/>
                  </a:cubicBezTo>
                  <a:cubicBezTo>
                    <a:pt x="571" y="628"/>
                    <a:pt x="234" y="616"/>
                    <a:pt x="246" y="388"/>
                  </a:cubicBezTo>
                  <a:cubicBezTo>
                    <a:pt x="258" y="160"/>
                    <a:pt x="823" y="244"/>
                    <a:pt x="1332" y="288"/>
                  </a:cubicBezTo>
                  <a:cubicBezTo>
                    <a:pt x="1684" y="318"/>
                    <a:pt x="1803" y="123"/>
                    <a:pt x="184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a:solidFill>
                  <a:srgbClr val="282B37"/>
                </a:solidFill>
              </a:endParaRPr>
            </a:p>
          </p:txBody>
        </p:sp>
      </p:grpSp>
      <p:grpSp>
        <p:nvGrpSpPr>
          <p:cNvPr id="3" name="Группа 2">
            <a:extLst>
              <a:ext uri="{FF2B5EF4-FFF2-40B4-BE49-F238E27FC236}">
                <a16:creationId xmlns:a16="http://schemas.microsoft.com/office/drawing/2014/main" xmlns="" id="{6DE8EF97-BA21-1948-9B88-83B4C9B7F70B}"/>
              </a:ext>
            </a:extLst>
          </p:cNvPr>
          <p:cNvGrpSpPr/>
          <p:nvPr/>
        </p:nvGrpSpPr>
        <p:grpSpPr>
          <a:xfrm>
            <a:off x="-1" y="-101600"/>
            <a:ext cx="7575295" cy="1711128"/>
            <a:chOff x="-1" y="-101600"/>
            <a:chExt cx="7575295" cy="1711128"/>
          </a:xfrm>
          <a:solidFill>
            <a:schemeClr val="bg2">
              <a:lumMod val="50000"/>
            </a:schemeClr>
          </a:solidFill>
        </p:grpSpPr>
        <p:sp>
          <p:nvSpPr>
            <p:cNvPr id="34" name="Freeform 16">
              <a:extLst>
                <a:ext uri="{FF2B5EF4-FFF2-40B4-BE49-F238E27FC236}">
                  <a16:creationId xmlns:a16="http://schemas.microsoft.com/office/drawing/2014/main" xmlns="" id="{AE69FC99-52BD-EE47-BED3-201F0F694E88}"/>
                </a:ext>
              </a:extLst>
            </p:cNvPr>
            <p:cNvSpPr>
              <a:spLocks/>
            </p:cNvSpPr>
            <p:nvPr/>
          </p:nvSpPr>
          <p:spPr bwMode="auto">
            <a:xfrm>
              <a:off x="-1" y="0"/>
              <a:ext cx="7575294" cy="1609528"/>
            </a:xfrm>
            <a:custGeom>
              <a:avLst/>
              <a:gdLst>
                <a:gd name="T0" fmla="*/ 0 w 1587"/>
                <a:gd name="T1" fmla="*/ 0 h 337"/>
                <a:gd name="T2" fmla="*/ 0 w 1587"/>
                <a:gd name="T3" fmla="*/ 337 h 337"/>
                <a:gd name="T4" fmla="*/ 1058 w 1587"/>
                <a:gd name="T5" fmla="*/ 204 h 337"/>
                <a:gd name="T6" fmla="*/ 1587 w 1587"/>
                <a:gd name="T7" fmla="*/ 0 h 337"/>
                <a:gd name="T8" fmla="*/ 0 w 1587"/>
                <a:gd name="T9" fmla="*/ 0 h 337"/>
              </a:gdLst>
              <a:ahLst/>
              <a:cxnLst>
                <a:cxn ang="0">
                  <a:pos x="T0" y="T1"/>
                </a:cxn>
                <a:cxn ang="0">
                  <a:pos x="T2" y="T3"/>
                </a:cxn>
                <a:cxn ang="0">
                  <a:pos x="T4" y="T5"/>
                </a:cxn>
                <a:cxn ang="0">
                  <a:pos x="T6" y="T7"/>
                </a:cxn>
                <a:cxn ang="0">
                  <a:pos x="T8" y="T9"/>
                </a:cxn>
              </a:cxnLst>
              <a:rect l="0" t="0" r="r" b="b"/>
              <a:pathLst>
                <a:path w="1587" h="337">
                  <a:moveTo>
                    <a:pt x="0" y="0"/>
                  </a:moveTo>
                  <a:cubicBezTo>
                    <a:pt x="0" y="337"/>
                    <a:pt x="0" y="337"/>
                    <a:pt x="0" y="337"/>
                  </a:cubicBezTo>
                  <a:cubicBezTo>
                    <a:pt x="240" y="125"/>
                    <a:pt x="533" y="76"/>
                    <a:pt x="1058" y="204"/>
                  </a:cubicBezTo>
                  <a:cubicBezTo>
                    <a:pt x="1465" y="303"/>
                    <a:pt x="1565" y="127"/>
                    <a:pt x="1587" y="0"/>
                  </a:cubicBezTo>
                  <a:lnTo>
                    <a:pt x="0" y="0"/>
                  </a:lnTo>
                  <a:close/>
                </a:path>
              </a:pathLst>
            </a:custGeom>
            <a:grpFill/>
            <a:ln>
              <a:noFill/>
            </a:ln>
            <a:effectLst>
              <a:outerShdw blurRad="1270000" dist="1270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ru-RU">
                <a:solidFill>
                  <a:srgbClr val="0070C0"/>
                </a:solidFill>
              </a:endParaRPr>
            </a:p>
          </p:txBody>
        </p:sp>
        <p:sp>
          <p:nvSpPr>
            <p:cNvPr id="35" name="Freeform 16">
              <a:extLst>
                <a:ext uri="{FF2B5EF4-FFF2-40B4-BE49-F238E27FC236}">
                  <a16:creationId xmlns:a16="http://schemas.microsoft.com/office/drawing/2014/main" xmlns="" id="{14C5B5A2-5639-F142-8F77-2CF9536EE414}"/>
                </a:ext>
              </a:extLst>
            </p:cNvPr>
            <p:cNvSpPr>
              <a:spLocks/>
            </p:cNvSpPr>
            <p:nvPr/>
          </p:nvSpPr>
          <p:spPr bwMode="auto">
            <a:xfrm>
              <a:off x="0" y="-101600"/>
              <a:ext cx="7575294" cy="1609528"/>
            </a:xfrm>
            <a:custGeom>
              <a:avLst/>
              <a:gdLst>
                <a:gd name="T0" fmla="*/ 0 w 1587"/>
                <a:gd name="T1" fmla="*/ 0 h 337"/>
                <a:gd name="T2" fmla="*/ 0 w 1587"/>
                <a:gd name="T3" fmla="*/ 337 h 337"/>
                <a:gd name="T4" fmla="*/ 1058 w 1587"/>
                <a:gd name="T5" fmla="*/ 204 h 337"/>
                <a:gd name="T6" fmla="*/ 1587 w 1587"/>
                <a:gd name="T7" fmla="*/ 0 h 337"/>
                <a:gd name="T8" fmla="*/ 0 w 1587"/>
                <a:gd name="T9" fmla="*/ 0 h 337"/>
              </a:gdLst>
              <a:ahLst/>
              <a:cxnLst>
                <a:cxn ang="0">
                  <a:pos x="T0" y="T1"/>
                </a:cxn>
                <a:cxn ang="0">
                  <a:pos x="T2" y="T3"/>
                </a:cxn>
                <a:cxn ang="0">
                  <a:pos x="T4" y="T5"/>
                </a:cxn>
                <a:cxn ang="0">
                  <a:pos x="T6" y="T7"/>
                </a:cxn>
                <a:cxn ang="0">
                  <a:pos x="T8" y="T9"/>
                </a:cxn>
              </a:cxnLst>
              <a:rect l="0" t="0" r="r" b="b"/>
              <a:pathLst>
                <a:path w="1587" h="337">
                  <a:moveTo>
                    <a:pt x="0" y="0"/>
                  </a:moveTo>
                  <a:cubicBezTo>
                    <a:pt x="0" y="337"/>
                    <a:pt x="0" y="337"/>
                    <a:pt x="0" y="337"/>
                  </a:cubicBezTo>
                  <a:cubicBezTo>
                    <a:pt x="240" y="125"/>
                    <a:pt x="533" y="76"/>
                    <a:pt x="1058" y="204"/>
                  </a:cubicBezTo>
                  <a:cubicBezTo>
                    <a:pt x="1465" y="303"/>
                    <a:pt x="1565" y="127"/>
                    <a:pt x="1587"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a:solidFill>
                  <a:srgbClr val="0070C0"/>
                </a:solidFill>
              </a:endParaRPr>
            </a:p>
          </p:txBody>
        </p:sp>
      </p:grpSp>
      <p:grpSp>
        <p:nvGrpSpPr>
          <p:cNvPr id="2" name="Группа 1">
            <a:extLst>
              <a:ext uri="{FF2B5EF4-FFF2-40B4-BE49-F238E27FC236}">
                <a16:creationId xmlns:a16="http://schemas.microsoft.com/office/drawing/2014/main" xmlns="" id="{EC6DDB19-B79B-B44A-ACB0-3405FCB89D7B}"/>
              </a:ext>
            </a:extLst>
          </p:cNvPr>
          <p:cNvGrpSpPr/>
          <p:nvPr/>
        </p:nvGrpSpPr>
        <p:grpSpPr>
          <a:xfrm>
            <a:off x="11019835" y="-165100"/>
            <a:ext cx="1172165" cy="3296690"/>
            <a:chOff x="11019835" y="-165100"/>
            <a:chExt cx="1172165" cy="3296690"/>
          </a:xfrm>
          <a:solidFill>
            <a:schemeClr val="bg2">
              <a:lumMod val="50000"/>
            </a:schemeClr>
          </a:solidFill>
        </p:grpSpPr>
        <p:sp>
          <p:nvSpPr>
            <p:cNvPr id="30" name="Freeform 8">
              <a:extLst>
                <a:ext uri="{FF2B5EF4-FFF2-40B4-BE49-F238E27FC236}">
                  <a16:creationId xmlns:a16="http://schemas.microsoft.com/office/drawing/2014/main" xmlns="" id="{748EA244-5ACC-D848-9DF2-30EF3A292722}"/>
                </a:ext>
              </a:extLst>
            </p:cNvPr>
            <p:cNvSpPr>
              <a:spLocks/>
            </p:cNvSpPr>
            <p:nvPr/>
          </p:nvSpPr>
          <p:spPr bwMode="auto">
            <a:xfrm>
              <a:off x="11019835" y="0"/>
              <a:ext cx="1172165" cy="3131590"/>
            </a:xfrm>
            <a:custGeom>
              <a:avLst/>
              <a:gdLst>
                <a:gd name="T0" fmla="*/ 0 w 245"/>
                <a:gd name="T1" fmla="*/ 236 h 659"/>
                <a:gd name="T2" fmla="*/ 245 w 245"/>
                <a:gd name="T3" fmla="*/ 659 h 659"/>
                <a:gd name="T4" fmla="*/ 245 w 245"/>
                <a:gd name="T5" fmla="*/ 0 h 659"/>
                <a:gd name="T6" fmla="*/ 208 w 245"/>
                <a:gd name="T7" fmla="*/ 0 h 659"/>
                <a:gd name="T8" fmla="*/ 0 w 245"/>
                <a:gd name="T9" fmla="*/ 236 h 659"/>
              </a:gdLst>
              <a:ahLst/>
              <a:cxnLst>
                <a:cxn ang="0">
                  <a:pos x="T0" y="T1"/>
                </a:cxn>
                <a:cxn ang="0">
                  <a:pos x="T2" y="T3"/>
                </a:cxn>
                <a:cxn ang="0">
                  <a:pos x="T4" y="T5"/>
                </a:cxn>
                <a:cxn ang="0">
                  <a:pos x="T6" y="T7"/>
                </a:cxn>
                <a:cxn ang="0">
                  <a:pos x="T8" y="T9"/>
                </a:cxn>
              </a:cxnLst>
              <a:rect l="0" t="0" r="r" b="b"/>
              <a:pathLst>
                <a:path w="245" h="659">
                  <a:moveTo>
                    <a:pt x="0" y="236"/>
                  </a:moveTo>
                  <a:cubicBezTo>
                    <a:pt x="0" y="388"/>
                    <a:pt x="188" y="494"/>
                    <a:pt x="245" y="659"/>
                  </a:cubicBezTo>
                  <a:cubicBezTo>
                    <a:pt x="245" y="0"/>
                    <a:pt x="245" y="0"/>
                    <a:pt x="245" y="0"/>
                  </a:cubicBezTo>
                  <a:cubicBezTo>
                    <a:pt x="208" y="0"/>
                    <a:pt x="208" y="0"/>
                    <a:pt x="208" y="0"/>
                  </a:cubicBezTo>
                  <a:cubicBezTo>
                    <a:pt x="112" y="37"/>
                    <a:pt x="0" y="107"/>
                    <a:pt x="0" y="236"/>
                  </a:cubicBezTo>
                  <a:close/>
                </a:path>
              </a:pathLst>
            </a:custGeom>
            <a:grpFill/>
            <a:ln>
              <a:noFill/>
            </a:ln>
            <a:effectLst>
              <a:outerShdw blurRad="1270000" dist="1270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ru-RU">
                <a:solidFill>
                  <a:srgbClr val="282B37"/>
                </a:solidFill>
              </a:endParaRPr>
            </a:p>
          </p:txBody>
        </p:sp>
        <p:sp>
          <p:nvSpPr>
            <p:cNvPr id="36" name="Freeform 8">
              <a:extLst>
                <a:ext uri="{FF2B5EF4-FFF2-40B4-BE49-F238E27FC236}">
                  <a16:creationId xmlns:a16="http://schemas.microsoft.com/office/drawing/2014/main" xmlns="" id="{0A4AD1F1-AEE4-344E-B845-14456AC86382}"/>
                </a:ext>
              </a:extLst>
            </p:cNvPr>
            <p:cNvSpPr>
              <a:spLocks/>
            </p:cNvSpPr>
            <p:nvPr/>
          </p:nvSpPr>
          <p:spPr bwMode="auto">
            <a:xfrm>
              <a:off x="11019835" y="-165100"/>
              <a:ext cx="1172165" cy="3131590"/>
            </a:xfrm>
            <a:custGeom>
              <a:avLst/>
              <a:gdLst>
                <a:gd name="T0" fmla="*/ 0 w 245"/>
                <a:gd name="T1" fmla="*/ 236 h 659"/>
                <a:gd name="T2" fmla="*/ 245 w 245"/>
                <a:gd name="T3" fmla="*/ 659 h 659"/>
                <a:gd name="T4" fmla="*/ 245 w 245"/>
                <a:gd name="T5" fmla="*/ 0 h 659"/>
                <a:gd name="T6" fmla="*/ 208 w 245"/>
                <a:gd name="T7" fmla="*/ 0 h 659"/>
                <a:gd name="T8" fmla="*/ 0 w 245"/>
                <a:gd name="T9" fmla="*/ 236 h 659"/>
              </a:gdLst>
              <a:ahLst/>
              <a:cxnLst>
                <a:cxn ang="0">
                  <a:pos x="T0" y="T1"/>
                </a:cxn>
                <a:cxn ang="0">
                  <a:pos x="T2" y="T3"/>
                </a:cxn>
                <a:cxn ang="0">
                  <a:pos x="T4" y="T5"/>
                </a:cxn>
                <a:cxn ang="0">
                  <a:pos x="T6" y="T7"/>
                </a:cxn>
                <a:cxn ang="0">
                  <a:pos x="T8" y="T9"/>
                </a:cxn>
              </a:cxnLst>
              <a:rect l="0" t="0" r="r" b="b"/>
              <a:pathLst>
                <a:path w="245" h="659">
                  <a:moveTo>
                    <a:pt x="0" y="236"/>
                  </a:moveTo>
                  <a:cubicBezTo>
                    <a:pt x="0" y="388"/>
                    <a:pt x="188" y="494"/>
                    <a:pt x="245" y="659"/>
                  </a:cubicBezTo>
                  <a:cubicBezTo>
                    <a:pt x="245" y="0"/>
                    <a:pt x="245" y="0"/>
                    <a:pt x="245" y="0"/>
                  </a:cubicBezTo>
                  <a:cubicBezTo>
                    <a:pt x="208" y="0"/>
                    <a:pt x="208" y="0"/>
                    <a:pt x="208" y="0"/>
                  </a:cubicBezTo>
                  <a:cubicBezTo>
                    <a:pt x="112" y="37"/>
                    <a:pt x="0" y="107"/>
                    <a:pt x="0" y="236"/>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ru-RU">
                <a:solidFill>
                  <a:srgbClr val="282B37"/>
                </a:solidFill>
              </a:endParaRPr>
            </a:p>
          </p:txBody>
        </p:sp>
      </p:grpSp>
      <p:grpSp>
        <p:nvGrpSpPr>
          <p:cNvPr id="8" name="Группа 7">
            <a:extLst>
              <a:ext uri="{FF2B5EF4-FFF2-40B4-BE49-F238E27FC236}">
                <a16:creationId xmlns:a16="http://schemas.microsoft.com/office/drawing/2014/main" xmlns="" id="{A8D54F76-C99D-D94B-BBAA-82E5ED216760}"/>
              </a:ext>
            </a:extLst>
          </p:cNvPr>
          <p:cNvGrpSpPr/>
          <p:nvPr/>
        </p:nvGrpSpPr>
        <p:grpSpPr>
          <a:xfrm>
            <a:off x="5344289" y="5234038"/>
            <a:ext cx="6826786" cy="1722012"/>
            <a:chOff x="6248400" y="5795956"/>
            <a:chExt cx="5943600" cy="1112844"/>
          </a:xfrm>
          <a:solidFill>
            <a:schemeClr val="bg2">
              <a:lumMod val="50000"/>
            </a:schemeClr>
          </a:solidFill>
        </p:grpSpPr>
        <p:sp>
          <p:nvSpPr>
            <p:cNvPr id="40" name="Freeform 15">
              <a:extLst>
                <a:ext uri="{FF2B5EF4-FFF2-40B4-BE49-F238E27FC236}">
                  <a16:creationId xmlns:a16="http://schemas.microsoft.com/office/drawing/2014/main" xmlns="" id="{4277F4D0-F7C9-E442-AE08-4C6BE54D1840}"/>
                </a:ext>
              </a:extLst>
            </p:cNvPr>
            <p:cNvSpPr>
              <a:spLocks/>
            </p:cNvSpPr>
            <p:nvPr/>
          </p:nvSpPr>
          <p:spPr bwMode="auto">
            <a:xfrm>
              <a:off x="6248400" y="5795956"/>
              <a:ext cx="5943600" cy="1112844"/>
            </a:xfrm>
            <a:custGeom>
              <a:avLst/>
              <a:gdLst>
                <a:gd name="T0" fmla="*/ 1724 w 1724"/>
                <a:gd name="T1" fmla="*/ 309 h 320"/>
                <a:gd name="T2" fmla="*/ 1724 w 1724"/>
                <a:gd name="T3" fmla="*/ 44 h 320"/>
                <a:gd name="T4" fmla="*/ 1492 w 1724"/>
                <a:gd name="T5" fmla="*/ 101 h 320"/>
                <a:gd name="T6" fmla="*/ 548 w 1724"/>
                <a:gd name="T7" fmla="*/ 51 h 320"/>
                <a:gd name="T8" fmla="*/ 0 w 1724"/>
                <a:gd name="T9" fmla="*/ 309 h 320"/>
                <a:gd name="T10" fmla="*/ 1724 w 1724"/>
                <a:gd name="T11" fmla="*/ 309 h 320"/>
              </a:gdLst>
              <a:ahLst/>
              <a:cxnLst>
                <a:cxn ang="0">
                  <a:pos x="T0" y="T1"/>
                </a:cxn>
                <a:cxn ang="0">
                  <a:pos x="T2" y="T3"/>
                </a:cxn>
                <a:cxn ang="0">
                  <a:pos x="T4" y="T5"/>
                </a:cxn>
                <a:cxn ang="0">
                  <a:pos x="T6" y="T7"/>
                </a:cxn>
                <a:cxn ang="0">
                  <a:pos x="T8" y="T9"/>
                </a:cxn>
                <a:cxn ang="0">
                  <a:pos x="T10" y="T11"/>
                </a:cxn>
              </a:cxnLst>
              <a:rect l="0" t="0" r="r" b="b"/>
              <a:pathLst>
                <a:path w="1724" h="320">
                  <a:moveTo>
                    <a:pt x="1724" y="309"/>
                  </a:moveTo>
                  <a:cubicBezTo>
                    <a:pt x="1724" y="44"/>
                    <a:pt x="1724" y="44"/>
                    <a:pt x="1724" y="44"/>
                  </a:cubicBezTo>
                  <a:cubicBezTo>
                    <a:pt x="1637" y="36"/>
                    <a:pt x="1556" y="51"/>
                    <a:pt x="1492" y="101"/>
                  </a:cubicBezTo>
                  <a:cubicBezTo>
                    <a:pt x="1218" y="320"/>
                    <a:pt x="972" y="117"/>
                    <a:pt x="548" y="51"/>
                  </a:cubicBezTo>
                  <a:cubicBezTo>
                    <a:pt x="225" y="0"/>
                    <a:pt x="60" y="208"/>
                    <a:pt x="0" y="309"/>
                  </a:cubicBezTo>
                  <a:lnTo>
                    <a:pt x="1724" y="3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rgbClr val="FFFFFF"/>
                </a:solidFill>
              </a:endParaRPr>
            </a:p>
          </p:txBody>
        </p:sp>
        <p:sp>
          <p:nvSpPr>
            <p:cNvPr id="24" name="Freeform 15">
              <a:extLst>
                <a:ext uri="{FF2B5EF4-FFF2-40B4-BE49-F238E27FC236}">
                  <a16:creationId xmlns:a16="http://schemas.microsoft.com/office/drawing/2014/main" xmlns="" id="{4E2CF364-151E-8544-8B2B-19AEE61DD6D5}"/>
                </a:ext>
              </a:extLst>
            </p:cNvPr>
            <p:cNvSpPr>
              <a:spLocks/>
            </p:cNvSpPr>
            <p:nvPr/>
          </p:nvSpPr>
          <p:spPr bwMode="auto">
            <a:xfrm>
              <a:off x="6248400" y="5912284"/>
              <a:ext cx="5943600" cy="995819"/>
            </a:xfrm>
            <a:custGeom>
              <a:avLst/>
              <a:gdLst>
                <a:gd name="T0" fmla="*/ 1724 w 1724"/>
                <a:gd name="T1" fmla="*/ 309 h 320"/>
                <a:gd name="T2" fmla="*/ 1724 w 1724"/>
                <a:gd name="T3" fmla="*/ 44 h 320"/>
                <a:gd name="T4" fmla="*/ 1492 w 1724"/>
                <a:gd name="T5" fmla="*/ 101 h 320"/>
                <a:gd name="T6" fmla="*/ 548 w 1724"/>
                <a:gd name="T7" fmla="*/ 51 h 320"/>
                <a:gd name="T8" fmla="*/ 0 w 1724"/>
                <a:gd name="T9" fmla="*/ 309 h 320"/>
                <a:gd name="T10" fmla="*/ 1724 w 1724"/>
                <a:gd name="T11" fmla="*/ 309 h 320"/>
              </a:gdLst>
              <a:ahLst/>
              <a:cxnLst>
                <a:cxn ang="0">
                  <a:pos x="T0" y="T1"/>
                </a:cxn>
                <a:cxn ang="0">
                  <a:pos x="T2" y="T3"/>
                </a:cxn>
                <a:cxn ang="0">
                  <a:pos x="T4" y="T5"/>
                </a:cxn>
                <a:cxn ang="0">
                  <a:pos x="T6" y="T7"/>
                </a:cxn>
                <a:cxn ang="0">
                  <a:pos x="T8" y="T9"/>
                </a:cxn>
                <a:cxn ang="0">
                  <a:pos x="T10" y="T11"/>
                </a:cxn>
              </a:cxnLst>
              <a:rect l="0" t="0" r="r" b="b"/>
              <a:pathLst>
                <a:path w="1724" h="320">
                  <a:moveTo>
                    <a:pt x="1724" y="309"/>
                  </a:moveTo>
                  <a:cubicBezTo>
                    <a:pt x="1724" y="44"/>
                    <a:pt x="1724" y="44"/>
                    <a:pt x="1724" y="44"/>
                  </a:cubicBezTo>
                  <a:cubicBezTo>
                    <a:pt x="1637" y="36"/>
                    <a:pt x="1556" y="51"/>
                    <a:pt x="1492" y="101"/>
                  </a:cubicBezTo>
                  <a:cubicBezTo>
                    <a:pt x="1218" y="320"/>
                    <a:pt x="972" y="117"/>
                    <a:pt x="548" y="51"/>
                  </a:cubicBezTo>
                  <a:cubicBezTo>
                    <a:pt x="225" y="0"/>
                    <a:pt x="60" y="208"/>
                    <a:pt x="0" y="309"/>
                  </a:cubicBezTo>
                  <a:lnTo>
                    <a:pt x="1724" y="3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rgbClr val="FFFFFF"/>
                </a:solidFill>
              </a:endParaRPr>
            </a:p>
          </p:txBody>
        </p:sp>
      </p:grpSp>
      <p:sp>
        <p:nvSpPr>
          <p:cNvPr id="25" name="Заголовок 4">
            <a:extLst>
              <a:ext uri="{FF2B5EF4-FFF2-40B4-BE49-F238E27FC236}">
                <a16:creationId xmlns:a16="http://schemas.microsoft.com/office/drawing/2014/main" xmlns="" id="{FEA1F26F-46DF-D142-A1F7-69D0D9F21E4E}"/>
              </a:ext>
            </a:extLst>
          </p:cNvPr>
          <p:cNvSpPr txBox="1">
            <a:spLocks/>
          </p:cNvSpPr>
          <p:nvPr/>
        </p:nvSpPr>
        <p:spPr>
          <a:xfrm>
            <a:off x="1668095" y="325046"/>
            <a:ext cx="10428793" cy="1170087"/>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pPr algn="ctr">
              <a:defRPr/>
            </a:pPr>
            <a:r>
              <a:rPr lang="en-US" sz="6600" dirty="0">
                <a:solidFill>
                  <a:srgbClr val="282B37"/>
                </a:solidFill>
                <a:latin typeface="Antonio" panose="02000503000000000000" pitchFamily="2" charset="0"/>
                <a:ea typeface="Open Sans" panose="020B0606030504020204" pitchFamily="34" charset="0"/>
                <a:cs typeface="Open Sans" panose="020B0606030504020204" pitchFamily="34" charset="0"/>
              </a:rPr>
              <a:t> </a:t>
            </a:r>
          </a:p>
          <a:p>
            <a:pPr algn="ctr">
              <a:defRPr/>
            </a:pPr>
            <a:r>
              <a:rPr lang="en-US" sz="6600" dirty="0" err="1" smtClean="0">
                <a:solidFill>
                  <a:srgbClr val="FFFF00"/>
                </a:solidFill>
                <a:latin typeface="Antonio" panose="02000503000000000000" pitchFamily="2" charset="0"/>
                <a:ea typeface="Open Sans" panose="020B0606030504020204" pitchFamily="34" charset="0"/>
                <a:cs typeface="Open Sans" panose="020B0606030504020204" pitchFamily="34" charset="0"/>
              </a:rPr>
              <a:t>Estadística</a:t>
            </a:r>
            <a:r>
              <a:rPr lang="en-US" sz="6600" dirty="0" smtClean="0">
                <a:solidFill>
                  <a:srgbClr val="FFFF00"/>
                </a:solidFill>
                <a:latin typeface="Antonio" panose="02000503000000000000" pitchFamily="2" charset="0"/>
                <a:ea typeface="Open Sans" panose="020B0606030504020204" pitchFamily="34" charset="0"/>
                <a:cs typeface="Open Sans" panose="020B0606030504020204" pitchFamily="34" charset="0"/>
              </a:rPr>
              <a:t> e investigation: </a:t>
            </a:r>
            <a:r>
              <a:rPr lang="es-ES" sz="6600" dirty="0" smtClean="0">
                <a:solidFill>
                  <a:srgbClr val="FFFF00"/>
                </a:solidFill>
                <a:latin typeface="Antonio" panose="02000503000000000000" pitchFamily="2" charset="0"/>
                <a:ea typeface="Open Sans" panose="020B0606030504020204" pitchFamily="34" charset="0"/>
                <a:cs typeface="Open Sans" panose="020B0606030504020204" pitchFamily="34" charset="0"/>
              </a:rPr>
              <a:t>una mirada desde la ética</a:t>
            </a:r>
            <a:endParaRPr lang="en-US" sz="5400" dirty="0">
              <a:solidFill>
                <a:srgbClr val="FFFF00"/>
              </a:solidFill>
              <a:latin typeface="Antonio" panose="02000503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772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remove" nodeType="withEffect">
                                      <p:stCondLst>
                                        <p:cond delay="0"/>
                                      </p:stCondLst>
                                      <p:childTnLst>
                                        <p:animScale>
                                          <p:cBhvr>
                                            <p:cTn id="6" dur="2000" fill="hold"/>
                                            <p:tgtEl>
                                              <p:spTgt spid="4"/>
                                            </p:tgtEl>
                                          </p:cBhvr>
                                          <p:by x="125000" y="125000"/>
                                        </p:animScale>
                                      </p:childTnLst>
                                    </p:cTn>
                                  </p:par>
                                  <p:par>
                                    <p:cTn id="7" presetID="6" presetClass="emph" presetSubtype="0" repeatCount="indefinite" autoRev="1" fill="remove" nodeType="withEffect">
                                      <p:stCondLst>
                                        <p:cond delay="500"/>
                                      </p:stCondLst>
                                      <p:childTnLst>
                                        <p:animScale>
                                          <p:cBhvr>
                                            <p:cTn id="8" dur="2000" fill="hold"/>
                                            <p:tgtEl>
                                              <p:spTgt spid="3"/>
                                            </p:tgtEl>
                                          </p:cBhvr>
                                          <p:by x="125000" y="125000"/>
                                        </p:animScale>
                                      </p:childTnLst>
                                    </p:cTn>
                                  </p:par>
                                  <p:par>
                                    <p:cTn id="9" presetID="6" presetClass="emph" presetSubtype="0" repeatCount="indefinite" autoRev="1" fill="remove" nodeType="withEffect">
                                      <p:stCondLst>
                                        <p:cond delay="500"/>
                                      </p:stCondLst>
                                      <p:childTnLst>
                                        <p:animScale>
                                          <p:cBhvr>
                                            <p:cTn id="10" dur="2000" fill="hold"/>
                                            <p:tgtEl>
                                              <p:spTgt spid="7"/>
                                            </p:tgtEl>
                                          </p:cBhvr>
                                          <p:by x="125000" y="125000"/>
                                        </p:animScale>
                                      </p:childTnLst>
                                    </p:cTn>
                                  </p:par>
                                  <p:par>
                                    <p:cTn id="11" presetID="6" presetClass="emph" presetSubtype="0" repeatCount="indefinite" autoRev="1" fill="remove" nodeType="withEffect">
                                      <p:stCondLst>
                                        <p:cond delay="0"/>
                                      </p:stCondLst>
                                      <p:childTnLst>
                                        <p:animScale>
                                          <p:cBhvr>
                                            <p:cTn id="12" dur="2000" fill="hold"/>
                                            <p:tgtEl>
                                              <p:spTgt spid="2"/>
                                            </p:tgtEl>
                                          </p:cBhvr>
                                          <p:by x="125000" y="125000"/>
                                        </p:animScale>
                                      </p:childTnLst>
                                    </p:cTn>
                                  </p:par>
                                  <p:par>
                                    <p:cTn id="13" presetID="6" presetClass="emph" presetSubtype="0" repeatCount="indefinite" autoRev="1" fill="remove" grpId="0" nodeType="withEffect">
                                      <p:stCondLst>
                                        <p:cond delay="500"/>
                                      </p:stCondLst>
                                      <p:childTnLst>
                                        <p:animScale>
                                          <p:cBhvr>
                                            <p:cTn id="14" dur="2000" fill="hold"/>
                                            <p:tgtEl>
                                              <p:spTgt spid="18"/>
                                            </p:tgtEl>
                                          </p:cBhvr>
                                          <p:by x="125000" y="125000"/>
                                        </p:animScale>
                                      </p:childTnLst>
                                    </p:cTn>
                                  </p:par>
                                  <p:par>
                                    <p:cTn id="15" presetID="6" presetClass="emph" presetSubtype="0" repeatCount="indefinite" autoRev="1" fill="remove" nodeType="withEffect">
                                      <p:stCondLst>
                                        <p:cond delay="0"/>
                                      </p:stCondLst>
                                      <p:childTnLst>
                                        <p:animScale>
                                          <p:cBhvr>
                                            <p:cTn id="16" dur="2000" fill="hold"/>
                                            <p:tgtEl>
                                              <p:spTgt spid="8"/>
                                            </p:tgtEl>
                                          </p:cBhvr>
                                          <p:by x="175000" y="175000"/>
                                        </p:animScale>
                                      </p:childTnLst>
                                    </p:cTn>
                                  </p:par>
                                  <p:par>
                                    <p:cTn id="17" presetID="2" presetClass="entr" presetSubtype="2" fill="hold" grpId="0" nodeType="withEffect" p14:presetBounceEnd="50000">
                                      <p:stCondLst>
                                        <p:cond delay="2500"/>
                                      </p:stCondLst>
                                      <p:childTnLst>
                                        <p:set>
                                          <p:cBhvr>
                                            <p:cTn id="18" dur="1" fill="hold">
                                              <p:stCondLst>
                                                <p:cond delay="0"/>
                                              </p:stCondLst>
                                            </p:cTn>
                                            <p:tgtEl>
                                              <p:spTgt spid="25"/>
                                            </p:tgtEl>
                                            <p:attrNameLst>
                                              <p:attrName>style.visibility</p:attrName>
                                            </p:attrNameLst>
                                          </p:cBhvr>
                                          <p:to>
                                            <p:strVal val="visible"/>
                                          </p:to>
                                        </p:set>
                                        <p:anim calcmode="lin" valueType="num" p14:bounceEnd="50000">
                                          <p:cBhvr additive="base">
                                            <p:cTn id="19" dur="10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6" presetClass="emph" presetSubtype="0" repeatCount="indefinite" fill="hold" grpId="1" nodeType="withEffect">
                                      <p:stCondLst>
                                        <p:cond delay="1000"/>
                                      </p:stCondLst>
                                      <p:childTnLst>
                                        <p:animEffect transition="out" filter="fade">
                                          <p:cBhvr>
                                            <p:cTn id="22" dur="2000" tmFilter="0, 0; .2, .5; .8, .5; 1, 0"/>
                                            <p:tgtEl>
                                              <p:spTgt spid="25"/>
                                            </p:tgtEl>
                                          </p:cBhvr>
                                        </p:animEffect>
                                        <p:animScale>
                                          <p:cBhvr>
                                            <p:cTn id="23"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p:bldP spid="2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remove" nodeType="withEffect">
                                      <p:stCondLst>
                                        <p:cond delay="0"/>
                                      </p:stCondLst>
                                      <p:childTnLst>
                                        <p:animScale>
                                          <p:cBhvr>
                                            <p:cTn id="6" dur="2000" fill="hold"/>
                                            <p:tgtEl>
                                              <p:spTgt spid="4"/>
                                            </p:tgtEl>
                                          </p:cBhvr>
                                          <p:by x="125000" y="125000"/>
                                        </p:animScale>
                                      </p:childTnLst>
                                    </p:cTn>
                                  </p:par>
                                  <p:par>
                                    <p:cTn id="7" presetID="6" presetClass="emph" presetSubtype="0" repeatCount="indefinite" autoRev="1" fill="remove" nodeType="withEffect">
                                      <p:stCondLst>
                                        <p:cond delay="500"/>
                                      </p:stCondLst>
                                      <p:childTnLst>
                                        <p:animScale>
                                          <p:cBhvr>
                                            <p:cTn id="8" dur="2000" fill="hold"/>
                                            <p:tgtEl>
                                              <p:spTgt spid="3"/>
                                            </p:tgtEl>
                                          </p:cBhvr>
                                          <p:by x="125000" y="125000"/>
                                        </p:animScale>
                                      </p:childTnLst>
                                    </p:cTn>
                                  </p:par>
                                  <p:par>
                                    <p:cTn id="9" presetID="6" presetClass="emph" presetSubtype="0" repeatCount="indefinite" autoRev="1" fill="remove" nodeType="withEffect">
                                      <p:stCondLst>
                                        <p:cond delay="500"/>
                                      </p:stCondLst>
                                      <p:childTnLst>
                                        <p:animScale>
                                          <p:cBhvr>
                                            <p:cTn id="10" dur="2000" fill="hold"/>
                                            <p:tgtEl>
                                              <p:spTgt spid="7"/>
                                            </p:tgtEl>
                                          </p:cBhvr>
                                          <p:by x="125000" y="125000"/>
                                        </p:animScale>
                                      </p:childTnLst>
                                    </p:cTn>
                                  </p:par>
                                  <p:par>
                                    <p:cTn id="11" presetID="6" presetClass="emph" presetSubtype="0" repeatCount="indefinite" autoRev="1" fill="remove" nodeType="withEffect">
                                      <p:stCondLst>
                                        <p:cond delay="0"/>
                                      </p:stCondLst>
                                      <p:childTnLst>
                                        <p:animScale>
                                          <p:cBhvr>
                                            <p:cTn id="12" dur="2000" fill="hold"/>
                                            <p:tgtEl>
                                              <p:spTgt spid="2"/>
                                            </p:tgtEl>
                                          </p:cBhvr>
                                          <p:by x="125000" y="125000"/>
                                        </p:animScale>
                                      </p:childTnLst>
                                    </p:cTn>
                                  </p:par>
                                  <p:par>
                                    <p:cTn id="13" presetID="6" presetClass="emph" presetSubtype="0" repeatCount="indefinite" autoRev="1" fill="remove" grpId="0" nodeType="withEffect">
                                      <p:stCondLst>
                                        <p:cond delay="500"/>
                                      </p:stCondLst>
                                      <p:childTnLst>
                                        <p:animScale>
                                          <p:cBhvr>
                                            <p:cTn id="14" dur="2000" fill="hold"/>
                                            <p:tgtEl>
                                              <p:spTgt spid="18"/>
                                            </p:tgtEl>
                                          </p:cBhvr>
                                          <p:by x="125000" y="125000"/>
                                        </p:animScale>
                                      </p:childTnLst>
                                    </p:cTn>
                                  </p:par>
                                  <p:par>
                                    <p:cTn id="15" presetID="6" presetClass="emph" presetSubtype="0" repeatCount="indefinite" autoRev="1" fill="remove" nodeType="withEffect">
                                      <p:stCondLst>
                                        <p:cond delay="0"/>
                                      </p:stCondLst>
                                      <p:childTnLst>
                                        <p:animScale>
                                          <p:cBhvr>
                                            <p:cTn id="16" dur="2000" fill="hold"/>
                                            <p:tgtEl>
                                              <p:spTgt spid="8"/>
                                            </p:tgtEl>
                                          </p:cBhvr>
                                          <p:by x="175000" y="175000"/>
                                        </p:animScale>
                                      </p:childTnLst>
                                    </p:cTn>
                                  </p:par>
                                  <p:par>
                                    <p:cTn id="17" presetID="2" presetClass="entr" presetSubtype="2" fill="hold" grpId="0" nodeType="withEffect">
                                      <p:stCondLst>
                                        <p:cond delay="2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6" presetClass="emph" presetSubtype="0" repeatCount="indefinite" fill="hold" grpId="1" nodeType="withEffect">
                                      <p:stCondLst>
                                        <p:cond delay="1000"/>
                                      </p:stCondLst>
                                      <p:childTnLst>
                                        <p:animEffect transition="out" filter="fade">
                                          <p:cBhvr>
                                            <p:cTn id="22" dur="2000" tmFilter="0, 0; .2, .5; .8, .5; 1, 0"/>
                                            <p:tgtEl>
                                              <p:spTgt spid="25"/>
                                            </p:tgtEl>
                                          </p:cBhvr>
                                        </p:animEffect>
                                        <p:animScale>
                                          <p:cBhvr>
                                            <p:cTn id="23"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p:bldP spid="25"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4AE0BAB-EEA9-4AD9-8EA7-0A06102C9DC7}"/>
              </a:ext>
            </a:extLst>
          </p:cNvPr>
          <p:cNvPicPr>
            <a:picLocks noChangeAspect="1"/>
          </p:cNvPicPr>
          <p:nvPr/>
        </p:nvPicPr>
        <p:blipFill>
          <a:blip r:embed="rId3"/>
          <a:stretch>
            <a:fillRect/>
          </a:stretch>
        </p:blipFill>
        <p:spPr>
          <a:xfrm>
            <a:off x="1093826" y="1285638"/>
            <a:ext cx="5540197" cy="5489741"/>
          </a:xfrm>
          <a:prstGeom prst="rect">
            <a:avLst/>
          </a:prstGeom>
        </p:spPr>
      </p:pic>
      <p:sp>
        <p:nvSpPr>
          <p:cNvPr id="3" name="Rectángulo 2">
            <a:extLst>
              <a:ext uri="{FF2B5EF4-FFF2-40B4-BE49-F238E27FC236}">
                <a16:creationId xmlns:a16="http://schemas.microsoft.com/office/drawing/2014/main" xmlns="" id="{00409AAD-3023-4EC7-A5C5-D4D466AB7173}"/>
              </a:ext>
            </a:extLst>
          </p:cNvPr>
          <p:cNvSpPr/>
          <p:nvPr/>
        </p:nvSpPr>
        <p:spPr>
          <a:xfrm>
            <a:off x="2273447" y="82621"/>
            <a:ext cx="723146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BBB59"/>
                </a:solidFill>
              </a:rPr>
              <a:t>Es bien sabido que asociación </a:t>
            </a:r>
          </a:p>
          <a:p>
            <a:pPr algn="ctr"/>
            <a:r>
              <a:rPr lang="es-ES" sz="4400" b="1" dirty="0">
                <a:ln/>
                <a:solidFill>
                  <a:srgbClr val="9BBB59"/>
                </a:solidFill>
              </a:rPr>
              <a:t>no implica causalidad</a:t>
            </a:r>
          </a:p>
        </p:txBody>
      </p:sp>
      <p:sp>
        <p:nvSpPr>
          <p:cNvPr id="4" name="Rectángulo 3">
            <a:extLst>
              <a:ext uri="{FF2B5EF4-FFF2-40B4-BE49-F238E27FC236}">
                <a16:creationId xmlns:a16="http://schemas.microsoft.com/office/drawing/2014/main" xmlns="" id="{1060E48E-0EA7-4061-A244-4650D211EDED}"/>
              </a:ext>
            </a:extLst>
          </p:cNvPr>
          <p:cNvSpPr/>
          <p:nvPr/>
        </p:nvSpPr>
        <p:spPr>
          <a:xfrm>
            <a:off x="7010399" y="3090446"/>
            <a:ext cx="3864429" cy="212365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BBB59"/>
                </a:solidFill>
              </a:rPr>
              <a:t>Pero no siempre es tan evidente…</a:t>
            </a:r>
          </a:p>
        </p:txBody>
      </p:sp>
    </p:spTree>
    <p:extLst>
      <p:ext uri="{BB962C8B-B14F-4D97-AF65-F5344CB8AC3E}">
        <p14:creationId xmlns:p14="http://schemas.microsoft.com/office/powerpoint/2010/main" val="33300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87" y="1052521"/>
            <a:ext cx="723582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3667" name="Text Box 7"/>
          <p:cNvSpPr txBox="1">
            <a:spLocks noChangeArrowheads="1"/>
          </p:cNvSpPr>
          <p:nvPr/>
        </p:nvSpPr>
        <p:spPr bwMode="auto">
          <a:xfrm>
            <a:off x="2279652" y="142986"/>
            <a:ext cx="81375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GB" altLang="es-ES" sz="2800" b="1">
                <a:solidFill>
                  <a:srgbClr val="333399"/>
                </a:solidFill>
              </a:rPr>
              <a:t>La salud y los problemas sociales son peores cuanto más desigualdad tienen los países</a:t>
            </a:r>
          </a:p>
        </p:txBody>
      </p:sp>
      <p:sp>
        <p:nvSpPr>
          <p:cNvPr id="113668" name="Text Box 8"/>
          <p:cNvSpPr txBox="1">
            <a:spLocks noChangeArrowheads="1"/>
          </p:cNvSpPr>
          <p:nvPr/>
        </p:nvSpPr>
        <p:spPr bwMode="auto">
          <a:xfrm>
            <a:off x="3701156" y="1774834"/>
            <a:ext cx="427979"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600" b="1">
                <a:solidFill>
                  <a:srgbClr val="FF0000"/>
                </a:solidFill>
              </a:rPr>
              <a:t>Index of health and social problems</a:t>
            </a:r>
          </a:p>
        </p:txBody>
      </p:sp>
      <p:sp>
        <p:nvSpPr>
          <p:cNvPr id="113669" name="Text Box 8"/>
          <p:cNvSpPr txBox="1">
            <a:spLocks noChangeArrowheads="1"/>
          </p:cNvSpPr>
          <p:nvPr/>
        </p:nvSpPr>
        <p:spPr bwMode="auto">
          <a:xfrm>
            <a:off x="1524074" y="2349507"/>
            <a:ext cx="2195513" cy="23156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176213" indent="-174625">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1pPr>
            <a:lvl2pPr marL="742950" indent="-285750">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2pPr>
            <a:lvl3pPr marL="1143000" indent="-228600">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3pPr>
            <a:lvl4pPr marL="1600200" indent="-228600">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4pPr>
            <a:lvl5pPr marL="2057400" indent="-228600">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a:solidFill>
                  <a:srgbClr val="FF0000"/>
                </a:solidFill>
              </a:rPr>
              <a:t>Indice</a:t>
            </a:r>
            <a:r>
              <a:rPr lang="en-GB" altLang="es-ES" sz="1400" b="1">
                <a:solidFill>
                  <a:srgbClr val="000000"/>
                </a:solidFill>
              </a:rPr>
              <a:t> basado en: </a:t>
            </a:r>
          </a:p>
          <a:p>
            <a:pPr fontAlgn="base">
              <a:spcBef>
                <a:spcPts val="1000"/>
              </a:spcBef>
              <a:spcAft>
                <a:spcPct val="0"/>
              </a:spcAft>
            </a:pPr>
            <a:r>
              <a:rPr lang="en-GB" altLang="es-ES" sz="1400" b="1">
                <a:solidFill>
                  <a:srgbClr val="000000"/>
                </a:solidFill>
              </a:rPr>
              <a:t>             </a:t>
            </a:r>
          </a:p>
          <a:p>
            <a:pPr fontAlgn="base">
              <a:spcBef>
                <a:spcPct val="0"/>
              </a:spcBef>
              <a:spcAft>
                <a:spcPts val="200"/>
              </a:spcAft>
              <a:buFont typeface="Arial" panose="020B0604020202020204" pitchFamily="34" charset="0"/>
              <a:buChar char="•"/>
            </a:pPr>
            <a:r>
              <a:rPr lang="en-GB" altLang="es-ES" sz="1400" b="1">
                <a:solidFill>
                  <a:srgbClr val="000000"/>
                </a:solidFill>
              </a:rPr>
              <a:t>Esperanza de vida</a:t>
            </a:r>
          </a:p>
          <a:p>
            <a:pPr fontAlgn="base">
              <a:spcBef>
                <a:spcPct val="0"/>
              </a:spcBef>
              <a:spcAft>
                <a:spcPts val="200"/>
              </a:spcAft>
              <a:buFont typeface="Arial" panose="020B0604020202020204" pitchFamily="34" charset="0"/>
              <a:buChar char="•"/>
            </a:pPr>
            <a:r>
              <a:rPr lang="en-GB" altLang="es-ES" sz="1400" b="1">
                <a:solidFill>
                  <a:srgbClr val="000000"/>
                </a:solidFill>
              </a:rPr>
              <a:t>Nivel educativo</a:t>
            </a:r>
          </a:p>
          <a:p>
            <a:pPr fontAlgn="base">
              <a:spcBef>
                <a:spcPct val="0"/>
              </a:spcBef>
              <a:spcAft>
                <a:spcPts val="200"/>
              </a:spcAft>
              <a:buFont typeface="Arial" panose="020B0604020202020204" pitchFamily="34" charset="0"/>
              <a:buChar char="•"/>
            </a:pPr>
            <a:r>
              <a:rPr lang="en-GB" altLang="es-ES" sz="1400" b="1">
                <a:solidFill>
                  <a:srgbClr val="000000"/>
                </a:solidFill>
              </a:rPr>
              <a:t>Mortalidad infantil</a:t>
            </a:r>
          </a:p>
          <a:p>
            <a:pPr fontAlgn="base">
              <a:spcBef>
                <a:spcPct val="0"/>
              </a:spcBef>
              <a:spcAft>
                <a:spcPts val="200"/>
              </a:spcAft>
              <a:buFont typeface="Arial" panose="020B0604020202020204" pitchFamily="34" charset="0"/>
              <a:buChar char="•"/>
            </a:pPr>
            <a:r>
              <a:rPr lang="en-GB" altLang="es-ES" sz="1400" b="1">
                <a:solidFill>
                  <a:srgbClr val="000000"/>
                </a:solidFill>
              </a:rPr>
              <a:t>Homicidios</a:t>
            </a:r>
          </a:p>
          <a:p>
            <a:pPr fontAlgn="base">
              <a:spcBef>
                <a:spcPct val="0"/>
              </a:spcBef>
              <a:spcAft>
                <a:spcPts val="200"/>
              </a:spcAft>
              <a:buFont typeface="Arial" panose="020B0604020202020204" pitchFamily="34" charset="0"/>
              <a:buChar char="•"/>
            </a:pPr>
            <a:r>
              <a:rPr lang="en-GB" altLang="es-ES" sz="1400" b="1">
                <a:solidFill>
                  <a:srgbClr val="000000"/>
                </a:solidFill>
              </a:rPr>
              <a:t>Emb adolescente</a:t>
            </a:r>
          </a:p>
          <a:p>
            <a:pPr fontAlgn="base">
              <a:spcBef>
                <a:spcPct val="0"/>
              </a:spcBef>
              <a:spcAft>
                <a:spcPts val="200"/>
              </a:spcAft>
              <a:buFont typeface="Arial" panose="020B0604020202020204" pitchFamily="34" charset="0"/>
              <a:buChar char="•"/>
            </a:pPr>
            <a:r>
              <a:rPr lang="en-GB" altLang="es-ES" sz="1400" b="1">
                <a:solidFill>
                  <a:srgbClr val="000000"/>
                </a:solidFill>
              </a:rPr>
              <a:t>Obesidad</a:t>
            </a:r>
          </a:p>
          <a:p>
            <a:pPr fontAlgn="base">
              <a:spcBef>
                <a:spcPct val="0"/>
              </a:spcBef>
              <a:spcAft>
                <a:spcPts val="200"/>
              </a:spcAft>
              <a:buFont typeface="Arial" panose="020B0604020202020204" pitchFamily="34" charset="0"/>
              <a:buChar char="•"/>
            </a:pPr>
            <a:r>
              <a:rPr lang="en-GB" altLang="es-ES" sz="1400" b="1">
                <a:solidFill>
                  <a:srgbClr val="000000"/>
                </a:solidFill>
              </a:rPr>
              <a:t>Enfermedad mental</a:t>
            </a:r>
          </a:p>
        </p:txBody>
      </p:sp>
      <p:sp>
        <p:nvSpPr>
          <p:cNvPr id="113670" name="Text Box 9"/>
          <p:cNvSpPr txBox="1">
            <a:spLocks noChangeArrowheads="1"/>
          </p:cNvSpPr>
          <p:nvPr/>
        </p:nvSpPr>
        <p:spPr bwMode="auto">
          <a:xfrm rot="-5400000">
            <a:off x="3736823" y="1050186"/>
            <a:ext cx="397201" cy="577851"/>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dirty="0" err="1">
                <a:solidFill>
                  <a:srgbClr val="FF0000"/>
                </a:solidFill>
              </a:rPr>
              <a:t>Peor</a:t>
            </a:r>
            <a:endParaRPr lang="en-GB" altLang="es-ES" sz="1600" b="1" dirty="0">
              <a:solidFill>
                <a:srgbClr val="FF0000"/>
              </a:solidFill>
            </a:endParaRPr>
          </a:p>
        </p:txBody>
      </p:sp>
      <p:sp>
        <p:nvSpPr>
          <p:cNvPr id="113671" name="Text Box 9"/>
          <p:cNvSpPr txBox="1">
            <a:spLocks noChangeArrowheads="1"/>
          </p:cNvSpPr>
          <p:nvPr/>
        </p:nvSpPr>
        <p:spPr bwMode="auto">
          <a:xfrm rot="-5400000">
            <a:off x="3736823" y="5642823"/>
            <a:ext cx="397201" cy="577851"/>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dirty="0" err="1">
                <a:solidFill>
                  <a:srgbClr val="FF0000"/>
                </a:solidFill>
              </a:rPr>
              <a:t>Mejor</a:t>
            </a:r>
            <a:endParaRPr lang="en-GB" altLang="es-ES" sz="1600" b="1" dirty="0">
              <a:solidFill>
                <a:srgbClr val="FF0000"/>
              </a:solidFill>
            </a:endParaRPr>
          </a:p>
        </p:txBody>
      </p:sp>
      <p:sp>
        <p:nvSpPr>
          <p:cNvPr id="113672" name="Text Box 9"/>
          <p:cNvSpPr txBox="1">
            <a:spLocks noChangeArrowheads="1"/>
          </p:cNvSpPr>
          <p:nvPr/>
        </p:nvSpPr>
        <p:spPr bwMode="auto">
          <a:xfrm>
            <a:off x="3720234" y="1700219"/>
            <a:ext cx="427979" cy="3743325"/>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600" b="1">
                <a:solidFill>
                  <a:srgbClr val="FF0000"/>
                </a:solidFill>
              </a:rPr>
              <a:t>Indice de salud y problemas sociales</a:t>
            </a:r>
          </a:p>
        </p:txBody>
      </p:sp>
      <p:sp>
        <p:nvSpPr>
          <p:cNvPr id="113673" name="Text Box 9"/>
          <p:cNvSpPr txBox="1">
            <a:spLocks noChangeArrowheads="1"/>
          </p:cNvSpPr>
          <p:nvPr/>
        </p:nvSpPr>
        <p:spPr bwMode="auto">
          <a:xfrm rot="-5400000">
            <a:off x="7481747" y="5355486"/>
            <a:ext cx="397201" cy="2305051"/>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a:solidFill>
                  <a:srgbClr val="FF0000"/>
                </a:solidFill>
              </a:rPr>
              <a:t>Desigualdad del ingreso</a:t>
            </a:r>
            <a:endParaRPr lang="en-GB" altLang="es-ES" sz="1600" b="1">
              <a:solidFill>
                <a:srgbClr val="FF0000"/>
              </a:solidFill>
            </a:endParaRPr>
          </a:p>
        </p:txBody>
      </p:sp>
      <p:sp>
        <p:nvSpPr>
          <p:cNvPr id="113674" name="Text Box 9"/>
          <p:cNvSpPr txBox="1">
            <a:spLocks noChangeArrowheads="1"/>
          </p:cNvSpPr>
          <p:nvPr/>
        </p:nvSpPr>
        <p:spPr bwMode="auto">
          <a:xfrm rot="-5400000">
            <a:off x="4385381" y="6003242"/>
            <a:ext cx="397201" cy="576263"/>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dirty="0">
                <a:solidFill>
                  <a:srgbClr val="FF0000"/>
                </a:solidFill>
              </a:rPr>
              <a:t>Baja</a:t>
            </a:r>
            <a:endParaRPr lang="en-GB" altLang="es-ES" sz="1600" b="1" dirty="0">
              <a:solidFill>
                <a:srgbClr val="FF0000"/>
              </a:solidFill>
            </a:endParaRPr>
          </a:p>
        </p:txBody>
      </p:sp>
      <p:sp>
        <p:nvSpPr>
          <p:cNvPr id="113675" name="Text Box 9"/>
          <p:cNvSpPr txBox="1">
            <a:spLocks noChangeArrowheads="1"/>
          </p:cNvSpPr>
          <p:nvPr/>
        </p:nvSpPr>
        <p:spPr bwMode="auto">
          <a:xfrm rot="-5400000">
            <a:off x="10181342" y="6004035"/>
            <a:ext cx="397201" cy="576263"/>
          </a:xfrm>
          <a:prstGeom prst="rect">
            <a:avLst/>
          </a:prstGeom>
          <a:solidFill>
            <a:schemeClr val="bg1"/>
          </a:solidFill>
          <a:ln w="9525">
            <a:solidFill>
              <a:schemeClr val="bg1"/>
            </a:solidFill>
            <a:round/>
            <a:headEnd/>
            <a:tailEnd/>
          </a:ln>
        </p:spPr>
        <p:txBody>
          <a:bodyPr vert="eaVert"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9pPr>
          </a:lstStyle>
          <a:p>
            <a:pPr fontAlgn="base">
              <a:spcBef>
                <a:spcPts val="1000"/>
              </a:spcBef>
              <a:spcAft>
                <a:spcPct val="0"/>
              </a:spcAft>
            </a:pPr>
            <a:r>
              <a:rPr lang="en-GB" altLang="es-ES" sz="1400" b="1" dirty="0">
                <a:solidFill>
                  <a:srgbClr val="FF0000"/>
                </a:solidFill>
              </a:rPr>
              <a:t>Alta</a:t>
            </a:r>
            <a:endParaRPr lang="en-GB" altLang="es-ES" sz="1600" b="1" dirty="0">
              <a:solidFill>
                <a:srgbClr val="FF0000"/>
              </a:solidFill>
            </a:endParaRPr>
          </a:p>
        </p:txBody>
      </p:sp>
    </p:spTree>
    <p:extLst>
      <p:ext uri="{BB962C8B-B14F-4D97-AF65-F5344CB8AC3E}">
        <p14:creationId xmlns:p14="http://schemas.microsoft.com/office/powerpoint/2010/main" val="327691794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459258" y="1296116"/>
            <a:ext cx="6546273" cy="1061829"/>
          </a:xfrm>
          <a:prstGeom prst="rect">
            <a:avLst/>
          </a:prstGeom>
          <a:solidFill>
            <a:srgbClr val="FFFF00"/>
          </a:solidFill>
        </p:spPr>
        <p:txBody>
          <a:bodyPr wrap="square" rtlCol="0">
            <a:spAutoFit/>
          </a:bodyPr>
          <a:lstStyle/>
          <a:p>
            <a:pPr algn="ctr"/>
            <a:r>
              <a:rPr lang="es-ES" sz="2100" dirty="0">
                <a:solidFill>
                  <a:srgbClr val="0070C0"/>
                </a:solidFill>
                <a:cs typeface="Arial" panose="020B0604020202020204" pitchFamily="34" charset="0"/>
              </a:rPr>
              <a:t>Tasa de divorcios en el estado de Maine</a:t>
            </a:r>
          </a:p>
          <a:p>
            <a:pPr algn="ctr"/>
            <a:r>
              <a:rPr lang="es-ES" sz="2100" dirty="0">
                <a:solidFill>
                  <a:prstClr val="black"/>
                </a:solidFill>
                <a:cs typeface="Arial" panose="020B0604020202020204" pitchFamily="34" charset="0"/>
              </a:rPr>
              <a:t>se correlaciona </a:t>
            </a:r>
            <a:r>
              <a:rPr lang="es-ES" sz="2100" dirty="0" err="1">
                <a:solidFill>
                  <a:prstClr val="black"/>
                </a:solidFill>
                <a:cs typeface="Arial" panose="020B0604020202020204" pitchFamily="34" charset="0"/>
              </a:rPr>
              <a:t>postivamente</a:t>
            </a:r>
            <a:r>
              <a:rPr lang="es-ES" sz="2100" dirty="0">
                <a:solidFill>
                  <a:prstClr val="black"/>
                </a:solidFill>
                <a:cs typeface="Arial" panose="020B0604020202020204" pitchFamily="34" charset="0"/>
              </a:rPr>
              <a:t> con el</a:t>
            </a:r>
          </a:p>
          <a:p>
            <a:pPr algn="ctr"/>
            <a:r>
              <a:rPr lang="es-ES" sz="2100" dirty="0">
                <a:solidFill>
                  <a:srgbClr val="FF0000"/>
                </a:solidFill>
                <a:cs typeface="Arial" panose="020B0604020202020204" pitchFamily="34" charset="0"/>
              </a:rPr>
              <a:t>Consumo </a:t>
            </a:r>
            <a:r>
              <a:rPr lang="es-ES" sz="2100" dirty="0" err="1">
                <a:solidFill>
                  <a:srgbClr val="FF0000"/>
                </a:solidFill>
                <a:cs typeface="Arial" panose="020B0604020202020204" pitchFamily="34" charset="0"/>
              </a:rPr>
              <a:t>percápita</a:t>
            </a:r>
            <a:r>
              <a:rPr lang="es-ES" sz="2100" dirty="0">
                <a:solidFill>
                  <a:srgbClr val="FF0000"/>
                </a:solidFill>
                <a:cs typeface="Arial" panose="020B0604020202020204" pitchFamily="34" charset="0"/>
              </a:rPr>
              <a:t> de margarina (EEUU)</a:t>
            </a:r>
          </a:p>
        </p:txBody>
      </p:sp>
      <p:grpSp>
        <p:nvGrpSpPr>
          <p:cNvPr id="2" name="Group 1"/>
          <p:cNvGrpSpPr/>
          <p:nvPr/>
        </p:nvGrpSpPr>
        <p:grpSpPr>
          <a:xfrm>
            <a:off x="882649" y="2622009"/>
            <a:ext cx="11028896" cy="3132282"/>
            <a:chOff x="882649" y="2353012"/>
            <a:chExt cx="11028896" cy="3717646"/>
          </a:xfrm>
        </p:grpSpPr>
        <p:pic>
          <p:nvPicPr>
            <p:cNvPr id="8" name="Picture 7"/>
            <p:cNvPicPr>
              <a:picLocks noChangeAspect="1"/>
            </p:cNvPicPr>
            <p:nvPr/>
          </p:nvPicPr>
          <p:blipFill>
            <a:blip r:embed="rId3"/>
            <a:stretch>
              <a:fillRect/>
            </a:stretch>
          </p:blipFill>
          <p:spPr>
            <a:xfrm>
              <a:off x="882649" y="2451157"/>
              <a:ext cx="10835739" cy="3619501"/>
            </a:xfrm>
            <a:prstGeom prst="rect">
              <a:avLst/>
            </a:prstGeom>
          </p:spPr>
        </p:pic>
        <p:sp>
          <p:nvSpPr>
            <p:cNvPr id="6" name="Rectangle 5"/>
            <p:cNvSpPr/>
            <p:nvPr/>
          </p:nvSpPr>
          <p:spPr>
            <a:xfrm rot="16200000">
              <a:off x="10400647" y="4024886"/>
              <a:ext cx="2549753" cy="4720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Consumo (libras) </a:t>
              </a:r>
              <a:endParaRPr lang="es-ES" dirty="0">
                <a:solidFill>
                  <a:prstClr val="white"/>
                </a:solidFill>
              </a:endParaRPr>
            </a:p>
          </p:txBody>
        </p:sp>
        <p:sp>
          <p:nvSpPr>
            <p:cNvPr id="7" name="Rectangle 6"/>
            <p:cNvSpPr/>
            <p:nvPr/>
          </p:nvSpPr>
          <p:spPr>
            <a:xfrm rot="16200000">
              <a:off x="51691" y="4222752"/>
              <a:ext cx="2389632" cy="4720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Divorcios por 1000</a:t>
              </a:r>
              <a:endParaRPr lang="es-ES" dirty="0">
                <a:solidFill>
                  <a:prstClr val="white"/>
                </a:solidFill>
              </a:endParaRPr>
            </a:p>
          </p:txBody>
        </p:sp>
        <p:pic>
          <p:nvPicPr>
            <p:cNvPr id="10" name="Picture 9"/>
            <p:cNvPicPr>
              <a:picLocks noChangeAspect="1"/>
            </p:cNvPicPr>
            <p:nvPr/>
          </p:nvPicPr>
          <p:blipFill>
            <a:blip r:embed="rId4"/>
            <a:stretch>
              <a:fillRect/>
            </a:stretch>
          </p:blipFill>
          <p:spPr>
            <a:xfrm>
              <a:off x="1935162" y="2557405"/>
              <a:ext cx="4021138" cy="528695"/>
            </a:xfrm>
            <a:prstGeom prst="rect">
              <a:avLst/>
            </a:prstGeom>
          </p:spPr>
        </p:pic>
        <p:sp>
          <p:nvSpPr>
            <p:cNvPr id="5" name="Rectangle 4"/>
            <p:cNvSpPr/>
            <p:nvPr/>
          </p:nvSpPr>
          <p:spPr>
            <a:xfrm>
              <a:off x="4287346" y="2353012"/>
              <a:ext cx="3033332" cy="4087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Correlación: 0.993</a:t>
              </a:r>
            </a:p>
          </p:txBody>
        </p:sp>
      </p:grpSp>
    </p:spTree>
    <p:extLst>
      <p:ext uri="{BB962C8B-B14F-4D97-AF65-F5344CB8AC3E}">
        <p14:creationId xmlns:p14="http://schemas.microsoft.com/office/powerpoint/2010/main" val="27342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205184" y="1085427"/>
            <a:ext cx="7996093" cy="1061829"/>
          </a:xfrm>
          <a:prstGeom prst="rect">
            <a:avLst/>
          </a:prstGeom>
          <a:solidFill>
            <a:srgbClr val="FFFF00"/>
          </a:solidFill>
        </p:spPr>
        <p:txBody>
          <a:bodyPr wrap="square" rtlCol="0">
            <a:spAutoFit/>
          </a:bodyPr>
          <a:lstStyle/>
          <a:p>
            <a:pPr algn="ctr"/>
            <a:r>
              <a:rPr lang="es-ES" sz="2100" dirty="0">
                <a:solidFill>
                  <a:srgbClr val="0070C0"/>
                </a:solidFill>
                <a:cs typeface="Arial" panose="020B0604020202020204" pitchFamily="34" charset="0"/>
              </a:rPr>
              <a:t>Colonias de abejas productoras de miel (EEUU) </a:t>
            </a:r>
          </a:p>
          <a:p>
            <a:pPr algn="ctr"/>
            <a:r>
              <a:rPr lang="es-ES" sz="2100" dirty="0">
                <a:solidFill>
                  <a:prstClr val="black"/>
                </a:solidFill>
                <a:cs typeface="Arial" panose="020B0604020202020204" pitchFamily="34" charset="0"/>
              </a:rPr>
              <a:t>se correlaciona negativamente con los</a:t>
            </a:r>
          </a:p>
          <a:p>
            <a:pPr algn="ctr"/>
            <a:r>
              <a:rPr lang="es-ES" sz="2100" dirty="0">
                <a:solidFill>
                  <a:srgbClr val="FF0000"/>
                </a:solidFill>
                <a:cs typeface="Arial" panose="020B0604020202020204" pitchFamily="34" charset="0"/>
              </a:rPr>
              <a:t>Arrestos juveniles por posesión de marihuana (EEUU)</a:t>
            </a:r>
          </a:p>
        </p:txBody>
      </p:sp>
      <p:grpSp>
        <p:nvGrpSpPr>
          <p:cNvPr id="3" name="Group 2"/>
          <p:cNvGrpSpPr/>
          <p:nvPr/>
        </p:nvGrpSpPr>
        <p:grpSpPr>
          <a:xfrm>
            <a:off x="1046425" y="2283125"/>
            <a:ext cx="10040753" cy="3481882"/>
            <a:chOff x="660585" y="1786866"/>
            <a:chExt cx="9372116" cy="424544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72" y="1801483"/>
              <a:ext cx="9152659" cy="4230832"/>
            </a:xfrm>
            <a:prstGeom prst="rect">
              <a:avLst/>
            </a:prstGeom>
          </p:spPr>
        </p:pic>
        <p:sp>
          <p:nvSpPr>
            <p:cNvPr id="9" name="Rectangle 8"/>
            <p:cNvSpPr/>
            <p:nvPr/>
          </p:nvSpPr>
          <p:spPr>
            <a:xfrm rot="16200000">
              <a:off x="8982645" y="3528478"/>
              <a:ext cx="1628070" cy="4720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Arrestos</a:t>
              </a:r>
              <a:endParaRPr lang="es-ES" dirty="0">
                <a:solidFill>
                  <a:prstClr val="white"/>
                </a:solidFill>
              </a:endParaRPr>
            </a:p>
          </p:txBody>
        </p:sp>
        <p:sp>
          <p:nvSpPr>
            <p:cNvPr id="10" name="Rectangle 9"/>
            <p:cNvSpPr/>
            <p:nvPr/>
          </p:nvSpPr>
          <p:spPr>
            <a:xfrm rot="16200000">
              <a:off x="-298210" y="3665419"/>
              <a:ext cx="2389632" cy="4720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prstClr val="white"/>
                  </a:solidFill>
                </a:rPr>
                <a:t>Miles de colonias</a:t>
              </a:r>
              <a:endParaRPr lang="es-ES" dirty="0">
                <a:solidFill>
                  <a:prstClr val="white"/>
                </a:solidFill>
              </a:endParaRPr>
            </a:p>
          </p:txBody>
        </p:sp>
        <p:pic>
          <p:nvPicPr>
            <p:cNvPr id="8" name="Picture 7"/>
            <p:cNvPicPr>
              <a:picLocks noChangeAspect="1"/>
            </p:cNvPicPr>
            <p:nvPr/>
          </p:nvPicPr>
          <p:blipFill>
            <a:blip r:embed="rId5"/>
            <a:stretch>
              <a:fillRect/>
            </a:stretch>
          </p:blipFill>
          <p:spPr>
            <a:xfrm>
              <a:off x="1459230" y="1900373"/>
              <a:ext cx="3192043" cy="419100"/>
            </a:xfrm>
            <a:prstGeom prst="rect">
              <a:avLst/>
            </a:prstGeom>
          </p:spPr>
        </p:pic>
        <p:sp>
          <p:nvSpPr>
            <p:cNvPr id="7" name="Rectangle 6"/>
            <p:cNvSpPr/>
            <p:nvPr/>
          </p:nvSpPr>
          <p:spPr>
            <a:xfrm>
              <a:off x="4281209" y="1786866"/>
              <a:ext cx="3033332" cy="4087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Correlación: -0.933</a:t>
              </a:r>
            </a:p>
          </p:txBody>
        </p:sp>
      </p:grpSp>
    </p:spTree>
    <p:extLst>
      <p:ext uri="{BB962C8B-B14F-4D97-AF65-F5344CB8AC3E}">
        <p14:creationId xmlns:p14="http://schemas.microsoft.com/office/powerpoint/2010/main" val="1202906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2186246" y="4194884"/>
            <a:ext cx="3281604" cy="692497"/>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s-ES" sz="405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James Watson</a:t>
            </a: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764705"/>
            <a:ext cx="4129088" cy="3128963"/>
          </a:xfrm>
          <a:prstGeom prst="rect">
            <a:avLst/>
          </a:prstGeom>
        </p:spPr>
      </p:pic>
      <p:sp>
        <p:nvSpPr>
          <p:cNvPr id="4" name="3 CuadroTexto"/>
          <p:cNvSpPr txBox="1"/>
          <p:nvPr/>
        </p:nvSpPr>
        <p:spPr>
          <a:xfrm>
            <a:off x="6373818" y="786442"/>
            <a:ext cx="3873321" cy="1569660"/>
          </a:xfrm>
          <a:prstGeom prst="rect">
            <a:avLst/>
          </a:prstGeom>
          <a:noFill/>
        </p:spPr>
        <p:txBody>
          <a:bodyPr wrap="square" rtlCol="0">
            <a:spAutoFit/>
          </a:bodyPr>
          <a:lstStyle/>
          <a:p>
            <a:pPr defTabSz="685800">
              <a:defRPr/>
            </a:pPr>
            <a:r>
              <a:rPr lang="es-ES" sz="2400" dirty="0">
                <a:solidFill>
                  <a:prstClr val="black"/>
                </a:solidFill>
              </a:rPr>
              <a:t>Premio Nobel en 1962 por el descubrimiento de la estructura de doble hélice del ADN</a:t>
            </a:r>
            <a:endParaRPr lang="es-ES_tradnl" sz="2400" dirty="0">
              <a:solidFill>
                <a:prstClr val="black"/>
              </a:solidFill>
            </a:endParaRPr>
          </a:p>
        </p:txBody>
      </p:sp>
      <p:pic>
        <p:nvPicPr>
          <p:cNvPr id="8194" name="Picture 2" descr="Resultado de imagen de doble hÃ©lice ad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313" y="2618116"/>
            <a:ext cx="3774434" cy="1923280"/>
          </a:xfrm>
          <a:prstGeom prst="rect">
            <a:avLst/>
          </a:prstGeom>
          <a:noFill/>
          <a:extLst>
            <a:ext uri="{909E8E84-426E-40DD-AFC4-6F175D3DCCD1}">
              <a14:hiddenFill xmlns:a14="http://schemas.microsoft.com/office/drawing/2010/main">
                <a:solidFill>
                  <a:srgbClr val="FFFFFF"/>
                </a:solidFill>
              </a14:hiddenFill>
            </a:ext>
          </a:extLst>
        </p:spPr>
      </p:pic>
      <p:sp>
        <p:nvSpPr>
          <p:cNvPr id="6" name="2 CuadroTexto">
            <a:extLst>
              <a:ext uri="{FF2B5EF4-FFF2-40B4-BE49-F238E27FC236}">
                <a16:creationId xmlns:a16="http://schemas.microsoft.com/office/drawing/2014/main" xmlns="" id="{CD89BC22-E596-4C00-86E2-AD3FDBA86AF7}"/>
              </a:ext>
            </a:extLst>
          </p:cNvPr>
          <p:cNvSpPr txBox="1"/>
          <p:nvPr/>
        </p:nvSpPr>
        <p:spPr>
          <a:xfrm>
            <a:off x="1919536" y="5188597"/>
            <a:ext cx="8085973" cy="954107"/>
          </a:xfrm>
          <a:prstGeom prst="rect">
            <a:avLst/>
          </a:prstGeom>
          <a:noFill/>
        </p:spPr>
        <p:txBody>
          <a:bodyPr wrap="square" rtlCol="0">
            <a:spAutoFit/>
          </a:bodyPr>
          <a:lstStyle/>
          <a:p>
            <a:pPr defTabSz="685800">
              <a:defRPr/>
            </a:pPr>
            <a:r>
              <a:rPr lang="es-ES_tradnl" sz="2800" b="1" dirty="0">
                <a:solidFill>
                  <a:prstClr val="black"/>
                </a:solidFill>
              </a:rPr>
              <a:t>En 2014 subastó y vendió la medalla de oro que se entrega a los ganadores del Nóbel.</a:t>
            </a:r>
            <a:endParaRPr lang="es-ES_tradnl" dirty="0">
              <a:solidFill>
                <a:prstClr val="black"/>
              </a:solidFill>
            </a:endParaRPr>
          </a:p>
        </p:txBody>
      </p:sp>
    </p:spTree>
    <p:extLst>
      <p:ext uri="{BB962C8B-B14F-4D97-AF65-F5344CB8AC3E}">
        <p14:creationId xmlns:p14="http://schemas.microsoft.com/office/powerpoint/2010/main" val="4043628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26" y="2995887"/>
            <a:ext cx="2524028" cy="248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243088" y="349897"/>
            <a:ext cx="3071813" cy="584775"/>
          </a:xfrm>
          <a:prstGeom prst="rect">
            <a:avLst/>
          </a:prstGeom>
        </p:spPr>
        <p:txBody>
          <a:bodyPr wrap="square">
            <a:spAutoFit/>
          </a:bodyPr>
          <a:lstStyle/>
          <a:p>
            <a:pPr defTabSz="685800">
              <a:defRPr/>
            </a:pPr>
            <a:r>
              <a:rPr lang="es-ES" sz="3200" b="1" dirty="0">
                <a:solidFill>
                  <a:prstClr val="white"/>
                </a:solidFill>
              </a:rPr>
              <a:t>Octubre de 2007</a:t>
            </a:r>
            <a:endParaRPr lang="es-ES_tradnl" sz="3200" b="1" dirty="0">
              <a:solidFill>
                <a:prstClr val="white"/>
              </a:solidFill>
            </a:endParaRPr>
          </a:p>
        </p:txBody>
      </p:sp>
      <p:sp>
        <p:nvSpPr>
          <p:cNvPr id="6" name="AutoShape 4" descr="Resultado de imagen de Sunday Times"/>
          <p:cNvSpPr>
            <a:spLocks noChangeAspect="1" noChangeArrowheads="1"/>
          </p:cNvSpPr>
          <p:nvPr/>
        </p:nvSpPr>
        <p:spPr bwMode="auto">
          <a:xfrm>
            <a:off x="1640681" y="-183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s-ES_tradnl" sz="1350">
              <a:solidFill>
                <a:prstClr val="black"/>
              </a:solidFill>
            </a:endParaRP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188" y="146128"/>
            <a:ext cx="4069994" cy="110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ocadillo: rectángulo con esquinas redondeadas 1">
            <a:extLst>
              <a:ext uri="{FF2B5EF4-FFF2-40B4-BE49-F238E27FC236}">
                <a16:creationId xmlns:a16="http://schemas.microsoft.com/office/drawing/2014/main" xmlns="" id="{0B9EEC9A-54AE-423A-8E8B-341D99E0A727}"/>
              </a:ext>
            </a:extLst>
          </p:cNvPr>
          <p:cNvSpPr/>
          <p:nvPr/>
        </p:nvSpPr>
        <p:spPr>
          <a:xfrm>
            <a:off x="2639405" y="1406370"/>
            <a:ext cx="6011947" cy="1283867"/>
          </a:xfrm>
          <a:prstGeom prst="wedgeRoundRectCallout">
            <a:avLst>
              <a:gd name="adj1" fmla="val -45850"/>
              <a:gd name="adj2" fmla="val 10261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s-ES" b="1" dirty="0">
                <a:solidFill>
                  <a:prstClr val="black"/>
                </a:solidFill>
              </a:rPr>
              <a:t>«la inteligencia -IQ- de los africanos es inferior y por tanto no deben ser considerados para promociones laborales dadas sus bajas calificaciones genéticas»</a:t>
            </a:r>
            <a:endParaRPr lang="es-ES_tradnl" b="1" dirty="0">
              <a:solidFill>
                <a:prstClr val="black"/>
              </a:solidFill>
            </a:endParaRPr>
          </a:p>
        </p:txBody>
      </p:sp>
      <p:sp>
        <p:nvSpPr>
          <p:cNvPr id="11" name="Bocadillo: rectángulo con esquinas redondeadas 10">
            <a:extLst>
              <a:ext uri="{FF2B5EF4-FFF2-40B4-BE49-F238E27FC236}">
                <a16:creationId xmlns:a16="http://schemas.microsoft.com/office/drawing/2014/main" xmlns="" id="{444D8387-99A2-44C9-83F9-E0DA06FFE471}"/>
              </a:ext>
            </a:extLst>
          </p:cNvPr>
          <p:cNvSpPr/>
          <p:nvPr/>
        </p:nvSpPr>
        <p:spPr>
          <a:xfrm>
            <a:off x="3417185" y="3233967"/>
            <a:ext cx="7441355" cy="1283867"/>
          </a:xfrm>
          <a:prstGeom prst="wedgeRoundRectCallout">
            <a:avLst>
              <a:gd name="adj1" fmla="val -57028"/>
              <a:gd name="adj2" fmla="val 174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b="1" dirty="0">
                <a:solidFill>
                  <a:prstClr val="black"/>
                </a:solidFill>
              </a:rPr>
              <a:t>«Soy pesimista respecto al futuro de África, porque todas nuestras políticas sociales están basadas en el hecho de que su inteligencia es la misma que la nuestra, cuando todas las pruebas demuestran que no es así</a:t>
            </a:r>
            <a:r>
              <a:rPr lang="es-ES" b="1">
                <a:solidFill>
                  <a:prstClr val="black"/>
                </a:solidFill>
              </a:rPr>
              <a:t>» </a:t>
            </a:r>
            <a:endParaRPr lang="es-ES_tradnl" b="1" dirty="0">
              <a:solidFill>
                <a:prstClr val="black"/>
              </a:solidFill>
            </a:endParaRPr>
          </a:p>
        </p:txBody>
      </p:sp>
      <p:sp>
        <p:nvSpPr>
          <p:cNvPr id="12" name="Bocadillo: rectángulo con esquinas redondeadas 11">
            <a:extLst>
              <a:ext uri="{FF2B5EF4-FFF2-40B4-BE49-F238E27FC236}">
                <a16:creationId xmlns:a16="http://schemas.microsoft.com/office/drawing/2014/main" xmlns="" id="{3F35D406-B9B2-4BD3-B709-22D023DF2A0B}"/>
              </a:ext>
            </a:extLst>
          </p:cNvPr>
          <p:cNvSpPr/>
          <p:nvPr/>
        </p:nvSpPr>
        <p:spPr>
          <a:xfrm>
            <a:off x="3121572" y="5281919"/>
            <a:ext cx="6463862" cy="1283867"/>
          </a:xfrm>
          <a:prstGeom prst="wedgeRoundRectCallout">
            <a:avLst>
              <a:gd name="adj1" fmla="val -54826"/>
              <a:gd name="adj2" fmla="val -889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b="1" dirty="0">
                <a:solidFill>
                  <a:prstClr val="black"/>
                </a:solidFill>
              </a:rPr>
              <a:t>«si bien existe un deseo natural de que todos los seres humanos deben ser iguales, la gente que tiene que tratar con empleados negros sabe que eso no es así» </a:t>
            </a:r>
            <a:endParaRPr lang="es-ES_tradnl" b="1" dirty="0">
              <a:solidFill>
                <a:prstClr val="black"/>
              </a:solidFill>
            </a:endParaRPr>
          </a:p>
        </p:txBody>
      </p:sp>
    </p:spTree>
    <p:extLst>
      <p:ext uri="{BB962C8B-B14F-4D97-AF65-F5344CB8AC3E}">
        <p14:creationId xmlns:p14="http://schemas.microsoft.com/office/powerpoint/2010/main" val="230160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CuadroTexto"/>
          <p:cNvSpPr txBox="1"/>
          <p:nvPr/>
        </p:nvSpPr>
        <p:spPr>
          <a:xfrm>
            <a:off x="1051034" y="260648"/>
            <a:ext cx="9753599" cy="1200329"/>
          </a:xfrm>
          <a:prstGeom prst="rect">
            <a:avLst/>
          </a:prstGeom>
          <a:noFill/>
        </p:spPr>
        <p:txBody>
          <a:bodyPr wrap="square" rtlCol="0">
            <a:spAutoFit/>
          </a:bodyPr>
          <a:lstStyle/>
          <a:p>
            <a:pPr defTabSz="685800">
              <a:defRPr/>
            </a:pPr>
            <a:r>
              <a:rPr lang="es-ES_tradnl" sz="2400" b="1" dirty="0">
                <a:solidFill>
                  <a:prstClr val="black"/>
                </a:solidFill>
              </a:rPr>
              <a:t>Después de estos comentarios, fue destituido de sus funciones de rector en el laboratorio </a:t>
            </a:r>
            <a:r>
              <a:rPr lang="es-ES_tradnl" sz="2400" b="1" i="1" dirty="0" err="1">
                <a:solidFill>
                  <a:prstClr val="black"/>
                </a:solidFill>
              </a:rPr>
              <a:t>Cold</a:t>
            </a:r>
            <a:r>
              <a:rPr lang="es-ES_tradnl" sz="2400" b="1" i="1" dirty="0">
                <a:solidFill>
                  <a:prstClr val="black"/>
                </a:solidFill>
              </a:rPr>
              <a:t> Spring Harbor </a:t>
            </a:r>
            <a:r>
              <a:rPr lang="es-ES_tradnl" sz="2400" b="1" dirty="0">
                <a:solidFill>
                  <a:prstClr val="black"/>
                </a:solidFill>
              </a:rPr>
              <a:t>pero retuvo sus títulos honorarios como rector emérito, profesor emérito Oliver R. Grace y miembro honorario.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558" y="2459505"/>
            <a:ext cx="9532883" cy="401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305127" y="1613992"/>
            <a:ext cx="4636590" cy="692497"/>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s-ES" sz="40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Y en enero de 2019…</a:t>
            </a:r>
          </a:p>
        </p:txBody>
      </p:sp>
    </p:spTree>
    <p:extLst>
      <p:ext uri="{BB962C8B-B14F-4D97-AF65-F5344CB8AC3E}">
        <p14:creationId xmlns:p14="http://schemas.microsoft.com/office/powerpoint/2010/main" val="228581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74" y="706997"/>
            <a:ext cx="3089595" cy="456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406302" y="5366553"/>
            <a:ext cx="1190070" cy="692497"/>
          </a:xfrm>
          <a:prstGeom prst="rect">
            <a:avLst/>
          </a:prstGeom>
          <a:noFill/>
        </p:spPr>
        <p:txBody>
          <a:bodyPr wrap="none" lIns="68580" tIns="34290" rIns="68580" bIns="34290">
            <a:spAutoFit/>
          </a:bodyPr>
          <a:lstStyle/>
          <a:p>
            <a:pPr algn="ctr" defTabSz="685800">
              <a:defRPr/>
            </a:pPr>
            <a:r>
              <a:rPr lang="es-ES" sz="405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1994</a:t>
            </a:r>
          </a:p>
        </p:txBody>
      </p:sp>
      <p:sp>
        <p:nvSpPr>
          <p:cNvPr id="6" name="5 CuadroTexto"/>
          <p:cNvSpPr txBox="1"/>
          <p:nvPr/>
        </p:nvSpPr>
        <p:spPr>
          <a:xfrm>
            <a:off x="4456387" y="307604"/>
            <a:ext cx="6842234" cy="3046988"/>
          </a:xfrm>
          <a:prstGeom prst="rect">
            <a:avLst/>
          </a:prstGeom>
          <a:noFill/>
        </p:spPr>
        <p:txBody>
          <a:bodyPr wrap="square" rtlCol="0">
            <a:spAutoFit/>
          </a:bodyPr>
          <a:lstStyle/>
          <a:p>
            <a:pPr defTabSz="685800">
              <a:defRPr/>
            </a:pPr>
            <a:r>
              <a:rPr lang="es-ES_tradnl" sz="2400" dirty="0">
                <a:solidFill>
                  <a:prstClr val="black"/>
                </a:solidFill>
              </a:rPr>
              <a:t>Existe una alta correlación NEGATIVA entre el </a:t>
            </a:r>
            <a:r>
              <a:rPr lang="es-ES_tradnl" sz="2400" dirty="0">
                <a:solidFill>
                  <a:srgbClr val="FF0000"/>
                </a:solidFill>
              </a:rPr>
              <a:t>Cociente Intelectual</a:t>
            </a:r>
            <a:r>
              <a:rPr lang="es-ES_tradnl" sz="2400" dirty="0">
                <a:solidFill>
                  <a:prstClr val="black"/>
                </a:solidFill>
              </a:rPr>
              <a:t> y </a:t>
            </a:r>
            <a:r>
              <a:rPr lang="es-ES_tradnl" sz="2400" dirty="0">
                <a:solidFill>
                  <a:srgbClr val="0070C0"/>
                </a:solidFill>
              </a:rPr>
              <a:t>el color de la piel </a:t>
            </a:r>
            <a:r>
              <a:rPr lang="es-ES_tradnl" sz="2400" dirty="0">
                <a:solidFill>
                  <a:prstClr val="black"/>
                </a:solidFill>
              </a:rPr>
              <a:t>de los estadounidenses. </a:t>
            </a:r>
          </a:p>
          <a:p>
            <a:pPr defTabSz="685800">
              <a:defRPr/>
            </a:pPr>
            <a:endParaRPr lang="es-ES_tradnl" sz="2400" dirty="0">
              <a:solidFill>
                <a:prstClr val="black"/>
              </a:solidFill>
            </a:endParaRPr>
          </a:p>
          <a:p>
            <a:pPr defTabSz="685800">
              <a:defRPr/>
            </a:pPr>
            <a:r>
              <a:rPr lang="es-ES_tradnl" sz="2400" dirty="0">
                <a:solidFill>
                  <a:prstClr val="black"/>
                </a:solidFill>
              </a:rPr>
              <a:t>Deducen que sujetos blancos, al tener un alto CI, tienden a lograr grados más altos de escolaridad, mejores empleos, y tienen menos riesgo de caer en conductas delictivas.</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202" y="3429000"/>
            <a:ext cx="4772564" cy="329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550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Conector recto de flecha 19">
            <a:extLst>
              <a:ext uri="{FF2B5EF4-FFF2-40B4-BE49-F238E27FC236}">
                <a16:creationId xmlns:a16="http://schemas.microsoft.com/office/drawing/2014/main" xmlns="" id="{E3CA4919-2424-499D-A424-588784B73525}"/>
              </a:ext>
            </a:extLst>
          </p:cNvPr>
          <p:cNvCxnSpPr>
            <a:cxnSpLocks/>
          </p:cNvCxnSpPr>
          <p:nvPr/>
        </p:nvCxnSpPr>
        <p:spPr>
          <a:xfrm flipH="1" flipV="1">
            <a:off x="3320011" y="2950978"/>
            <a:ext cx="1693426" cy="203798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xmlns="" id="{1AFA6290-4612-4B30-9081-6EB11251C0E6}"/>
              </a:ext>
            </a:extLst>
          </p:cNvPr>
          <p:cNvSpPr/>
          <p:nvPr/>
        </p:nvSpPr>
        <p:spPr>
          <a:xfrm>
            <a:off x="839789" y="-4517"/>
            <a:ext cx="2523448" cy="923330"/>
          </a:xfrm>
          <a:prstGeom prst="rect">
            <a:avLst/>
          </a:prstGeom>
          <a:noFill/>
        </p:spPr>
        <p:txBody>
          <a:bodyPr wrap="none" lIns="91440" tIns="45720" rIns="91440" bIns="45720">
            <a:spAutoFit/>
          </a:bodyPr>
          <a:lstStyle/>
          <a:p>
            <a:pPr algn="ctr">
              <a:defRPr/>
            </a:pPr>
            <a:r>
              <a:rPr lang="es-ES" sz="5400" b="1"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rPr>
              <a:t>¿Causa?</a:t>
            </a:r>
          </a:p>
        </p:txBody>
      </p:sp>
      <p:sp>
        <p:nvSpPr>
          <p:cNvPr id="29" name="Rectángulo 28">
            <a:extLst>
              <a:ext uri="{FF2B5EF4-FFF2-40B4-BE49-F238E27FC236}">
                <a16:creationId xmlns:a16="http://schemas.microsoft.com/office/drawing/2014/main" xmlns="" id="{866CE351-969C-406E-B2F2-6F5AA5E6D596}"/>
              </a:ext>
            </a:extLst>
          </p:cNvPr>
          <p:cNvSpPr/>
          <p:nvPr/>
        </p:nvSpPr>
        <p:spPr>
          <a:xfrm>
            <a:off x="6903488" y="-81855"/>
            <a:ext cx="2596545" cy="923330"/>
          </a:xfrm>
          <a:prstGeom prst="rect">
            <a:avLst/>
          </a:prstGeom>
          <a:noFill/>
        </p:spPr>
        <p:txBody>
          <a:bodyPr wrap="none" lIns="91440" tIns="45720" rIns="91440" bIns="45720">
            <a:spAutoFit/>
          </a:bodyPr>
          <a:lstStyle/>
          <a:p>
            <a:pPr algn="ctr">
              <a:defRPr/>
            </a:pPr>
            <a:r>
              <a:rPr lang="es-ES" sz="5400" b="1"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rPr>
              <a:t>¿Efecto?</a:t>
            </a:r>
          </a:p>
        </p:txBody>
      </p:sp>
      <p:sp>
        <p:nvSpPr>
          <p:cNvPr id="31" name="Rectángulo 30">
            <a:extLst>
              <a:ext uri="{FF2B5EF4-FFF2-40B4-BE49-F238E27FC236}">
                <a16:creationId xmlns:a16="http://schemas.microsoft.com/office/drawing/2014/main" xmlns="" id="{DA85994D-D001-4163-A4C5-C7EA250B28B0}"/>
              </a:ext>
            </a:extLst>
          </p:cNvPr>
          <p:cNvSpPr/>
          <p:nvPr/>
        </p:nvSpPr>
        <p:spPr>
          <a:xfrm>
            <a:off x="4444547" y="3287592"/>
            <a:ext cx="1603516" cy="1077218"/>
          </a:xfrm>
          <a:prstGeom prst="rect">
            <a:avLst/>
          </a:prstGeom>
          <a:noFill/>
        </p:spPr>
        <p:txBody>
          <a:bodyPr wrap="none" lIns="91440" tIns="45720" rIns="91440" bIns="45720">
            <a:spAutoFit/>
          </a:bodyPr>
          <a:lstStyle/>
          <a:p>
            <a:pPr algn="ctr">
              <a:defRPr/>
            </a:pPr>
            <a:r>
              <a:rPr lang="es-ES" sz="3200" b="1"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rPr>
              <a:t>Terceros</a:t>
            </a:r>
          </a:p>
          <a:p>
            <a:pPr algn="ctr">
              <a:defRPr/>
            </a:pPr>
            <a:r>
              <a:rPr lang="es-ES" sz="3200" b="1"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rPr>
              <a:t>factores</a:t>
            </a:r>
          </a:p>
        </p:txBody>
      </p:sp>
      <p:cxnSp>
        <p:nvCxnSpPr>
          <p:cNvPr id="32" name="Conector recto de flecha 31">
            <a:extLst>
              <a:ext uri="{FF2B5EF4-FFF2-40B4-BE49-F238E27FC236}">
                <a16:creationId xmlns:a16="http://schemas.microsoft.com/office/drawing/2014/main" xmlns="" id="{75F2B62C-987B-4FDF-B6C7-D3F848FD343C}"/>
              </a:ext>
            </a:extLst>
          </p:cNvPr>
          <p:cNvCxnSpPr>
            <a:cxnSpLocks/>
          </p:cNvCxnSpPr>
          <p:nvPr/>
        </p:nvCxnSpPr>
        <p:spPr>
          <a:xfrm flipV="1">
            <a:off x="5576388" y="2934222"/>
            <a:ext cx="1503675" cy="20434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xmlns="" id="{B5C53C3B-DDEA-4ECD-8F3B-AD136A668830}"/>
              </a:ext>
            </a:extLst>
          </p:cNvPr>
          <p:cNvGrpSpPr/>
          <p:nvPr/>
        </p:nvGrpSpPr>
        <p:grpSpPr>
          <a:xfrm>
            <a:off x="529245" y="740166"/>
            <a:ext cx="2697897" cy="2693894"/>
            <a:chOff x="1107311" y="1213128"/>
            <a:chExt cx="2697897" cy="2693894"/>
          </a:xfrm>
        </p:grpSpPr>
        <p:pic>
          <p:nvPicPr>
            <p:cNvPr id="17" name="Picture 5">
              <a:extLst>
                <a:ext uri="{FF2B5EF4-FFF2-40B4-BE49-F238E27FC236}">
                  <a16:creationId xmlns:a16="http://schemas.microsoft.com/office/drawing/2014/main" xmlns="" id="{0812331C-61CB-4735-B1D5-C845B00AC49C}"/>
                </a:ext>
              </a:extLst>
            </p:cNvPr>
            <p:cNvPicPr>
              <a:picLocks noChangeAspect="1"/>
            </p:cNvPicPr>
            <p:nvPr/>
          </p:nvPicPr>
          <p:blipFill>
            <a:blip r:embed="rId3"/>
            <a:stretch>
              <a:fillRect/>
            </a:stretch>
          </p:blipFill>
          <p:spPr>
            <a:xfrm>
              <a:off x="2526208" y="1213128"/>
              <a:ext cx="1279000" cy="2693894"/>
            </a:xfrm>
            <a:prstGeom prst="rect">
              <a:avLst/>
            </a:prstGeom>
          </p:spPr>
        </p:pic>
        <p:sp>
          <p:nvSpPr>
            <p:cNvPr id="8" name="Rectángulo 7">
              <a:extLst>
                <a:ext uri="{FF2B5EF4-FFF2-40B4-BE49-F238E27FC236}">
                  <a16:creationId xmlns:a16="http://schemas.microsoft.com/office/drawing/2014/main" xmlns="" id="{3CFA1B4B-7F3C-4367-A821-273A71976AE7}"/>
                </a:ext>
              </a:extLst>
            </p:cNvPr>
            <p:cNvSpPr/>
            <p:nvPr/>
          </p:nvSpPr>
          <p:spPr>
            <a:xfrm>
              <a:off x="1107311" y="1994872"/>
              <a:ext cx="1492469" cy="7694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Ser de raza</a:t>
              </a:r>
            </a:p>
            <a:p>
              <a:pPr algn="ctr"/>
              <a:r>
                <a:rPr lang="es-ES" dirty="0">
                  <a:solidFill>
                    <a:prstClr val="white"/>
                  </a:solidFill>
                </a:rPr>
                <a:t>negra</a:t>
              </a:r>
            </a:p>
          </p:txBody>
        </p:sp>
      </p:grpSp>
      <p:grpSp>
        <p:nvGrpSpPr>
          <p:cNvPr id="10" name="Grupo 9">
            <a:extLst>
              <a:ext uri="{FF2B5EF4-FFF2-40B4-BE49-F238E27FC236}">
                <a16:creationId xmlns:a16="http://schemas.microsoft.com/office/drawing/2014/main" xmlns="" id="{B721AB02-2F23-4DEB-815C-506AE2DC8B23}"/>
              </a:ext>
            </a:extLst>
          </p:cNvPr>
          <p:cNvGrpSpPr/>
          <p:nvPr/>
        </p:nvGrpSpPr>
        <p:grpSpPr>
          <a:xfrm>
            <a:off x="7080063" y="918813"/>
            <a:ext cx="2419970" cy="1943923"/>
            <a:chOff x="7658129" y="1391775"/>
            <a:chExt cx="2419970" cy="1943923"/>
          </a:xfrm>
        </p:grpSpPr>
        <p:pic>
          <p:nvPicPr>
            <p:cNvPr id="19" name="Picture 4" descr="http://seetio.com/blog/wp-content/uploads/2012/07/IQ-Test-android.jpg?af8374">
              <a:extLst>
                <a:ext uri="{FF2B5EF4-FFF2-40B4-BE49-F238E27FC236}">
                  <a16:creationId xmlns:a16="http://schemas.microsoft.com/office/drawing/2014/main" xmlns="" id="{2EF7DC26-2874-4703-9104-90513960E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29" y="1391775"/>
              <a:ext cx="2419970" cy="114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20">
              <a:extLst>
                <a:ext uri="{FF2B5EF4-FFF2-40B4-BE49-F238E27FC236}">
                  <a16:creationId xmlns:a16="http://schemas.microsoft.com/office/drawing/2014/main" xmlns="" id="{338B58AB-E5FD-4A46-AED4-399418E52E51}"/>
                </a:ext>
              </a:extLst>
            </p:cNvPr>
            <p:cNvSpPr/>
            <p:nvPr/>
          </p:nvSpPr>
          <p:spPr>
            <a:xfrm>
              <a:off x="8121879" y="2566257"/>
              <a:ext cx="1492469" cy="7694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IQ reducido</a:t>
              </a:r>
            </a:p>
          </p:txBody>
        </p:sp>
      </p:grpSp>
      <p:cxnSp>
        <p:nvCxnSpPr>
          <p:cNvPr id="22" name="Conector recto de flecha 21">
            <a:extLst>
              <a:ext uri="{FF2B5EF4-FFF2-40B4-BE49-F238E27FC236}">
                <a16:creationId xmlns:a16="http://schemas.microsoft.com/office/drawing/2014/main" xmlns="" id="{65C2C1B7-BFE2-4A40-974A-9177F6A4D413}"/>
              </a:ext>
            </a:extLst>
          </p:cNvPr>
          <p:cNvCxnSpPr>
            <a:cxnSpLocks/>
          </p:cNvCxnSpPr>
          <p:nvPr/>
        </p:nvCxnSpPr>
        <p:spPr>
          <a:xfrm flipV="1">
            <a:off x="3440611" y="2053244"/>
            <a:ext cx="3527563" cy="22579"/>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Picture 2">
            <a:extLst>
              <a:ext uri="{FF2B5EF4-FFF2-40B4-BE49-F238E27FC236}">
                <a16:creationId xmlns:a16="http://schemas.microsoft.com/office/drawing/2014/main" xmlns="" id="{A257E373-9FB3-4767-A74D-62EDDAAA4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785" y="5114211"/>
            <a:ext cx="2553696" cy="143007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a:extLst>
              <a:ext uri="{FF2B5EF4-FFF2-40B4-BE49-F238E27FC236}">
                <a16:creationId xmlns:a16="http://schemas.microsoft.com/office/drawing/2014/main" xmlns="" id="{B7756ED9-6969-457C-B3AD-CFDF11ACF135}"/>
              </a:ext>
            </a:extLst>
          </p:cNvPr>
          <p:cNvPicPr>
            <a:picLocks noChangeAspect="1"/>
          </p:cNvPicPr>
          <p:nvPr/>
        </p:nvPicPr>
        <p:blipFill>
          <a:blip r:embed="rId6"/>
          <a:stretch>
            <a:fillRect/>
          </a:stretch>
        </p:blipFill>
        <p:spPr>
          <a:xfrm>
            <a:off x="5576388" y="5119278"/>
            <a:ext cx="1714457" cy="1425003"/>
          </a:xfrm>
          <a:prstGeom prst="rect">
            <a:avLst/>
          </a:prstGeom>
        </p:spPr>
      </p:pic>
      <p:sp>
        <p:nvSpPr>
          <p:cNvPr id="34" name="1 CuadroTexto">
            <a:extLst>
              <a:ext uri="{FF2B5EF4-FFF2-40B4-BE49-F238E27FC236}">
                <a16:creationId xmlns:a16="http://schemas.microsoft.com/office/drawing/2014/main" xmlns="" id="{2A3439E1-728A-48E4-8E0B-8411845546B0}"/>
              </a:ext>
            </a:extLst>
          </p:cNvPr>
          <p:cNvSpPr txBox="1"/>
          <p:nvPr/>
        </p:nvSpPr>
        <p:spPr>
          <a:xfrm>
            <a:off x="7808727" y="3085307"/>
            <a:ext cx="4088225" cy="3416320"/>
          </a:xfrm>
          <a:prstGeom prst="rect">
            <a:avLst/>
          </a:prstGeom>
          <a:noFill/>
        </p:spPr>
        <p:txBody>
          <a:bodyPr wrap="square" rtlCol="0">
            <a:spAutoFit/>
          </a:bodyPr>
          <a:lstStyle/>
          <a:p>
            <a:pPr marL="214313" indent="-214313" defTabSz="685800">
              <a:buFont typeface="Arial" pitchFamily="34" charset="0"/>
              <a:buChar char="•"/>
              <a:defRPr/>
            </a:pPr>
            <a:r>
              <a:rPr lang="es-ES_tradnl" b="1" dirty="0">
                <a:solidFill>
                  <a:prstClr val="black"/>
                </a:solidFill>
              </a:rPr>
              <a:t>la cantidad de madres de niños negros no integradas en programas de atención materno infantil es mucho más elevada</a:t>
            </a:r>
          </a:p>
          <a:p>
            <a:pPr marL="214313" indent="-214313" defTabSz="685800">
              <a:buFont typeface="Arial" pitchFamily="34" charset="0"/>
              <a:buChar char="•"/>
              <a:defRPr/>
            </a:pPr>
            <a:endParaRPr lang="es-ES_tradnl" b="1" dirty="0">
              <a:solidFill>
                <a:prstClr val="black"/>
              </a:solidFill>
            </a:endParaRPr>
          </a:p>
          <a:p>
            <a:pPr marL="214313" indent="-214313" defTabSz="685800">
              <a:buFont typeface="Arial" pitchFamily="34" charset="0"/>
              <a:buChar char="•"/>
              <a:defRPr/>
            </a:pPr>
            <a:r>
              <a:rPr lang="es-ES_tradnl" b="1" dirty="0">
                <a:solidFill>
                  <a:prstClr val="black"/>
                </a:solidFill>
              </a:rPr>
              <a:t>los niños negros que nacen bajos de peso y crecen en medio de agudas carencias alimentarias y espirituales son 2,7 veces más que los blancos</a:t>
            </a:r>
          </a:p>
          <a:p>
            <a:pPr marL="214313" indent="-214313" defTabSz="685800">
              <a:buFont typeface="Arial" pitchFamily="34" charset="0"/>
              <a:buChar char="•"/>
              <a:defRPr/>
            </a:pPr>
            <a:endParaRPr lang="es-ES_tradnl" b="1" dirty="0">
              <a:solidFill>
                <a:prstClr val="black"/>
              </a:solidFill>
            </a:endParaRPr>
          </a:p>
          <a:p>
            <a:pPr marL="214313" indent="-214313" defTabSz="685800">
              <a:buFont typeface="Arial" pitchFamily="34" charset="0"/>
              <a:buChar char="•"/>
              <a:defRPr/>
            </a:pPr>
            <a:r>
              <a:rPr lang="es-ES_tradnl" b="1" dirty="0">
                <a:solidFill>
                  <a:prstClr val="black"/>
                </a:solidFill>
              </a:rPr>
              <a:t>contaminación del aire urbano, mucho más alta en los barrios negros</a:t>
            </a:r>
          </a:p>
        </p:txBody>
      </p:sp>
    </p:spTree>
    <p:extLst>
      <p:ext uri="{BB962C8B-B14F-4D97-AF65-F5344CB8AC3E}">
        <p14:creationId xmlns:p14="http://schemas.microsoft.com/office/powerpoint/2010/main" val="295475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wipe(down)">
                                      <p:cBhvr>
                                        <p:cTn id="33" dur="500"/>
                                        <p:tgtEl>
                                          <p:spTgt spid="3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xEl>
                                              <p:pRg st="2" end="2"/>
                                            </p:txEl>
                                          </p:spTgt>
                                        </p:tgtEl>
                                        <p:attrNameLst>
                                          <p:attrName>style.visibility</p:attrName>
                                        </p:attrNameLst>
                                      </p:cBhvr>
                                      <p:to>
                                        <p:strVal val="visible"/>
                                      </p:to>
                                    </p:set>
                                    <p:animEffect transition="in" filter="wipe(down)">
                                      <p:cBhvr>
                                        <p:cTn id="38" dur="500"/>
                                        <p:tgtEl>
                                          <p:spTgt spid="3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4">
                                            <p:txEl>
                                              <p:pRg st="4" end="4"/>
                                            </p:txEl>
                                          </p:spTgt>
                                        </p:tgtEl>
                                        <p:attrNameLst>
                                          <p:attrName>style.visibility</p:attrName>
                                        </p:attrNameLst>
                                      </p:cBhvr>
                                      <p:to>
                                        <p:strVal val="visible"/>
                                      </p:to>
                                    </p:set>
                                    <p:animEffect transition="in" filter="wipe(down)">
                                      <p:cBhvr>
                                        <p:cTn id="43"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8BC4E1AC-C66A-447F-B317-FCC494D8E3DA}"/>
              </a:ext>
            </a:extLst>
          </p:cNvPr>
          <p:cNvSpPr txBox="1"/>
          <p:nvPr/>
        </p:nvSpPr>
        <p:spPr>
          <a:xfrm>
            <a:off x="1082566" y="392276"/>
            <a:ext cx="10026868" cy="1938992"/>
          </a:xfrm>
          <a:prstGeom prst="rect">
            <a:avLst/>
          </a:prstGeom>
          <a:solidFill>
            <a:srgbClr val="FFFF00"/>
          </a:solidFill>
        </p:spPr>
        <p:txBody>
          <a:bodyPr wrap="square" rtlCol="0">
            <a:spAutoFit/>
          </a:bodyPr>
          <a:lstStyle/>
          <a:p>
            <a:pPr>
              <a:defRPr/>
            </a:pPr>
            <a:r>
              <a:rPr lang="es-ES" sz="4000" dirty="0">
                <a:solidFill>
                  <a:prstClr val="black"/>
                </a:solidFill>
              </a:rPr>
              <a:t>Las declaraciones de James Watson no son erróneas por ser racistas, sino que son racistas porque son </a:t>
            </a:r>
            <a:r>
              <a:rPr lang="es-ES" sz="4000" dirty="0">
                <a:solidFill>
                  <a:srgbClr val="1F497D"/>
                </a:solidFill>
              </a:rPr>
              <a:t>estadísticamente manipuladoras</a:t>
            </a:r>
            <a:endParaRPr lang="es-US" sz="4000" dirty="0">
              <a:solidFill>
                <a:srgbClr val="1F497D"/>
              </a:solidFill>
            </a:endParaRPr>
          </a:p>
        </p:txBody>
      </p:sp>
      <p:pic>
        <p:nvPicPr>
          <p:cNvPr id="5" name="Picture 2">
            <a:extLst>
              <a:ext uri="{FF2B5EF4-FFF2-40B4-BE49-F238E27FC236}">
                <a16:creationId xmlns:a16="http://schemas.microsoft.com/office/drawing/2014/main" xmlns="" id="{BA4B20A7-8BF5-45A1-AC24-5C6EE4DB4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262" y="3386545"/>
            <a:ext cx="4568043" cy="285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xmlns="" id="{FE248389-585E-4F89-BDE2-467A264FA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987" y="3390182"/>
            <a:ext cx="4088524" cy="269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xmlns="" id="{C78F21D8-4855-4F8B-9DA6-3C4B196DA700}"/>
              </a:ext>
            </a:extLst>
          </p:cNvPr>
          <p:cNvSpPr/>
          <p:nvPr/>
        </p:nvSpPr>
        <p:spPr>
          <a:xfrm>
            <a:off x="1104262" y="2740214"/>
            <a:ext cx="4517839" cy="646331"/>
          </a:xfrm>
          <a:prstGeom prst="rect">
            <a:avLst/>
          </a:prstGeom>
          <a:noFill/>
        </p:spPr>
        <p:txBody>
          <a:bodyPr wrap="none" lIns="91440" tIns="45720" rIns="91440" bIns="45720">
            <a:spAutoFit/>
          </a:bodyPr>
          <a:lstStyle/>
          <a:p>
            <a:pPr algn="ctr"/>
            <a:r>
              <a:rPr lang="es-ES" sz="3600" dirty="0">
                <a:ln w="0"/>
                <a:solidFill>
                  <a:prstClr val="black"/>
                </a:solidFill>
                <a:effectLst>
                  <a:outerShdw blurRad="38100" dist="19050" dir="2700000" algn="tl" rotWithShape="0">
                    <a:prstClr val="black">
                      <a:alpha val="40000"/>
                    </a:prstClr>
                  </a:outerShdw>
                </a:effectLst>
              </a:rPr>
              <a:t>Barrio negro de Detroit</a:t>
            </a:r>
          </a:p>
        </p:txBody>
      </p:sp>
      <p:sp>
        <p:nvSpPr>
          <p:cNvPr id="7" name="Rectángulo 6">
            <a:extLst>
              <a:ext uri="{FF2B5EF4-FFF2-40B4-BE49-F238E27FC236}">
                <a16:creationId xmlns:a16="http://schemas.microsoft.com/office/drawing/2014/main" xmlns="" id="{B530C245-4775-4A0A-AD80-DD3541E3878B}"/>
              </a:ext>
            </a:extLst>
          </p:cNvPr>
          <p:cNvSpPr/>
          <p:nvPr/>
        </p:nvSpPr>
        <p:spPr>
          <a:xfrm>
            <a:off x="6155977" y="2740214"/>
            <a:ext cx="4956550" cy="646331"/>
          </a:xfrm>
          <a:prstGeom prst="rect">
            <a:avLst/>
          </a:prstGeom>
          <a:noFill/>
        </p:spPr>
        <p:txBody>
          <a:bodyPr wrap="none" lIns="91440" tIns="45720" rIns="91440" bIns="45720">
            <a:spAutoFit/>
          </a:bodyPr>
          <a:lstStyle/>
          <a:p>
            <a:pPr algn="ctr"/>
            <a:r>
              <a:rPr lang="es-ES" sz="3600" dirty="0">
                <a:ln w="0"/>
                <a:solidFill>
                  <a:prstClr val="black"/>
                </a:solidFill>
                <a:effectLst>
                  <a:outerShdw blurRad="38100" dist="19050" dir="2700000" algn="tl" rotWithShape="0">
                    <a:prstClr val="black">
                      <a:alpha val="40000"/>
                    </a:prstClr>
                  </a:outerShdw>
                </a:effectLst>
              </a:rPr>
              <a:t>Barrio blanco de Portland</a:t>
            </a:r>
          </a:p>
        </p:txBody>
      </p:sp>
    </p:spTree>
    <p:extLst>
      <p:ext uri="{BB962C8B-B14F-4D97-AF65-F5344CB8AC3E}">
        <p14:creationId xmlns:p14="http://schemas.microsoft.com/office/powerpoint/2010/main" val="24739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9"/>
          <p:cNvSpPr txBox="1">
            <a:spLocks noChangeArrowheads="1"/>
          </p:cNvSpPr>
          <p:nvPr/>
        </p:nvSpPr>
        <p:spPr bwMode="auto">
          <a:xfrm>
            <a:off x="593559" y="345787"/>
            <a:ext cx="10967112" cy="769441"/>
          </a:xfrm>
          <a:prstGeom prst="rect">
            <a:avLst/>
          </a:prstGeom>
          <a:solidFill>
            <a:schemeClr val="accent1">
              <a:lumMod val="60000"/>
              <a:lumOff val="4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 typeface="Arial" panose="020B0604020202020204" pitchFamily="34" charset="0"/>
              <a:buNone/>
              <a:defRPr/>
            </a:pPr>
            <a:r>
              <a:rPr lang="es-ES_tradnl" altLang="es-ES" sz="4400" b="1" dirty="0">
                <a:solidFill>
                  <a:prstClr val="black"/>
                </a:solidFill>
                <a:cs typeface="Arial" panose="020B0604020202020204" pitchFamily="34" charset="0"/>
              </a:rPr>
              <a:t>Papel de la estadística en este contexto</a:t>
            </a:r>
          </a:p>
        </p:txBody>
      </p:sp>
      <p:sp>
        <p:nvSpPr>
          <p:cNvPr id="17" name="Text Box 3">
            <a:extLst>
              <a:ext uri="{FF2B5EF4-FFF2-40B4-BE49-F238E27FC236}">
                <a16:creationId xmlns:a16="http://schemas.microsoft.com/office/drawing/2014/main" xmlns="" id="{F8893492-516E-48A2-8E24-B5AAA63467FA}"/>
              </a:ext>
            </a:extLst>
          </p:cNvPr>
          <p:cNvSpPr txBox="1">
            <a:spLocks noChangeArrowheads="1"/>
          </p:cNvSpPr>
          <p:nvPr/>
        </p:nvSpPr>
        <p:spPr bwMode="auto">
          <a:xfrm>
            <a:off x="3020574" y="1115228"/>
            <a:ext cx="2394347"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70000"/>
              </a:lnSpc>
              <a:spcBef>
                <a:spcPct val="50000"/>
              </a:spcBef>
              <a:buFont typeface="Arial" panose="020B0604020202020204" pitchFamily="34" charset="0"/>
              <a:buNone/>
              <a:defRPr/>
            </a:pPr>
            <a:r>
              <a:rPr lang="es-ES_tradnl" altLang="es-ES" sz="2700" b="1" dirty="0">
                <a:solidFill>
                  <a:prstClr val="black"/>
                </a:solidFill>
                <a:latin typeface="Comic Sans MS" panose="030F0702030302020204" pitchFamily="66" charset="0"/>
                <a:cs typeface="Arial" panose="020B0604020202020204" pitchFamily="34" charset="0"/>
              </a:rPr>
              <a:t>Estadística</a:t>
            </a:r>
          </a:p>
        </p:txBody>
      </p:sp>
      <p:sp>
        <p:nvSpPr>
          <p:cNvPr id="19" name="Line 4">
            <a:extLst>
              <a:ext uri="{FF2B5EF4-FFF2-40B4-BE49-F238E27FC236}">
                <a16:creationId xmlns:a16="http://schemas.microsoft.com/office/drawing/2014/main" xmlns="" id="{C62052B1-8B95-4217-9923-F52820CC06F7}"/>
              </a:ext>
            </a:extLst>
          </p:cNvPr>
          <p:cNvSpPr>
            <a:spLocks noChangeShapeType="1"/>
          </p:cNvSpPr>
          <p:nvPr/>
        </p:nvSpPr>
        <p:spPr bwMode="auto">
          <a:xfrm flipH="1" flipV="1">
            <a:off x="3992401" y="2267355"/>
            <a:ext cx="1856942" cy="0"/>
          </a:xfrm>
          <a:prstGeom prst="line">
            <a:avLst/>
          </a:prstGeom>
          <a:noFill/>
          <a:ln w="57150" cmpd="thinThick">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s-ES">
              <a:solidFill>
                <a:prstClr val="black"/>
              </a:solidFill>
              <a:cs typeface="Arial" panose="020B0604020202020204" pitchFamily="34" charset="0"/>
            </a:endParaRPr>
          </a:p>
        </p:txBody>
      </p:sp>
      <p:sp>
        <p:nvSpPr>
          <p:cNvPr id="20" name="Text Box 2">
            <a:extLst>
              <a:ext uri="{FF2B5EF4-FFF2-40B4-BE49-F238E27FC236}">
                <a16:creationId xmlns:a16="http://schemas.microsoft.com/office/drawing/2014/main" xmlns="" id="{5D8E9819-8002-4286-9AE9-F5CA38E6964C}"/>
              </a:ext>
            </a:extLst>
          </p:cNvPr>
          <p:cNvSpPr txBox="1">
            <a:spLocks noChangeArrowheads="1"/>
          </p:cNvSpPr>
          <p:nvPr/>
        </p:nvSpPr>
        <p:spPr bwMode="auto">
          <a:xfrm>
            <a:off x="5978867" y="1715682"/>
            <a:ext cx="4832489" cy="9646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50000"/>
              </a:spcBef>
              <a:buFont typeface="Arial" panose="020B0604020202020204" pitchFamily="34" charset="0"/>
              <a:buNone/>
              <a:defRPr/>
            </a:pPr>
            <a:r>
              <a:rPr lang="es-ES_tradnl" altLang="es-ES" sz="2000" b="1" dirty="0">
                <a:solidFill>
                  <a:srgbClr val="70AD47">
                    <a:lumMod val="75000"/>
                  </a:srgbClr>
                </a:solidFill>
                <a:latin typeface="Comic Sans MS" panose="030F0702030302020204" pitchFamily="66" charset="0"/>
                <a:cs typeface="Arial" panose="020B0604020202020204" pitchFamily="34" charset="0"/>
              </a:rPr>
              <a:t>Aporta instrumentos para la investigación clínica y epidemiológica</a:t>
            </a:r>
          </a:p>
        </p:txBody>
      </p:sp>
      <p:pic>
        <p:nvPicPr>
          <p:cNvPr id="21" name="Imagen 20">
            <a:extLst>
              <a:ext uri="{FF2B5EF4-FFF2-40B4-BE49-F238E27FC236}">
                <a16:creationId xmlns:a16="http://schemas.microsoft.com/office/drawing/2014/main" xmlns="" id="{EAF501FD-1E64-40DB-9F58-A10411A5A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672" y="1750542"/>
            <a:ext cx="1721707" cy="1296266"/>
          </a:xfrm>
          <a:prstGeom prst="rect">
            <a:avLst/>
          </a:prstGeom>
        </p:spPr>
      </p:pic>
      <p:pic>
        <p:nvPicPr>
          <p:cNvPr id="2" name="Imagen 1">
            <a:extLst>
              <a:ext uri="{FF2B5EF4-FFF2-40B4-BE49-F238E27FC236}">
                <a16:creationId xmlns:a16="http://schemas.microsoft.com/office/drawing/2014/main" xmlns="" id="{E09CA1EE-13CF-4A06-B22E-BDA542CE2714}"/>
              </a:ext>
            </a:extLst>
          </p:cNvPr>
          <p:cNvPicPr>
            <a:picLocks noChangeAspect="1"/>
          </p:cNvPicPr>
          <p:nvPr/>
        </p:nvPicPr>
        <p:blipFill>
          <a:blip r:embed="rId5"/>
          <a:stretch>
            <a:fillRect/>
          </a:stretch>
        </p:blipFill>
        <p:spPr>
          <a:xfrm>
            <a:off x="215900" y="3123455"/>
            <a:ext cx="10595456" cy="3548846"/>
          </a:xfrm>
          <a:prstGeom prst="rect">
            <a:avLst/>
          </a:prstGeom>
        </p:spPr>
      </p:pic>
      <p:sp>
        <p:nvSpPr>
          <p:cNvPr id="18" name="Line 4">
            <a:extLst>
              <a:ext uri="{FF2B5EF4-FFF2-40B4-BE49-F238E27FC236}">
                <a16:creationId xmlns:a16="http://schemas.microsoft.com/office/drawing/2014/main" xmlns="" id="{BA40F368-907F-4788-A5F0-2C19CB6135D7}"/>
              </a:ext>
            </a:extLst>
          </p:cNvPr>
          <p:cNvSpPr>
            <a:spLocks noChangeShapeType="1"/>
          </p:cNvSpPr>
          <p:nvPr/>
        </p:nvSpPr>
        <p:spPr bwMode="auto">
          <a:xfrm flipH="1">
            <a:off x="3962400" y="1763299"/>
            <a:ext cx="14735" cy="1461164"/>
          </a:xfrm>
          <a:prstGeom prst="line">
            <a:avLst/>
          </a:prstGeom>
          <a:noFill/>
          <a:ln w="57150" cmpd="thinThick">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s-ES">
              <a:solidFill>
                <a:prstClr val="black"/>
              </a:solidFill>
              <a:cs typeface="Arial" panose="020B0604020202020204" pitchFamily="34" charset="0"/>
            </a:endParaRPr>
          </a:p>
        </p:txBody>
      </p:sp>
    </p:spTree>
    <p:custDataLst>
      <p:tags r:id="rId1"/>
    </p:custDataLst>
    <p:extLst>
      <p:ext uri="{BB962C8B-B14F-4D97-AF65-F5344CB8AC3E}">
        <p14:creationId xmlns:p14="http://schemas.microsoft.com/office/powerpoint/2010/main" val="1111675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525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s-ES">
              <a:solidFill>
                <a:srgbClr val="000000"/>
              </a:solidFill>
            </a:endParaRPr>
          </a:p>
        </p:txBody>
      </p:sp>
      <p:sp>
        <p:nvSpPr>
          <p:cNvPr id="5" name="Rectangle 4"/>
          <p:cNvSpPr txBox="1">
            <a:spLocks noChangeArrowheads="1"/>
          </p:cNvSpPr>
          <p:nvPr/>
        </p:nvSpPr>
        <p:spPr>
          <a:xfrm>
            <a:off x="325820" y="1766188"/>
            <a:ext cx="12192000" cy="1500247"/>
          </a:xfrm>
          <a:prstGeom prst="rect">
            <a:avLst/>
          </a:prstGeom>
          <a:effectLst>
            <a:outerShdw dist="35921" dir="2700000" algn="ctr" rotWithShape="0">
              <a:schemeClr val="bg2"/>
            </a:outerShdw>
          </a:effectLst>
        </p:spPr>
        <p:txBody>
          <a:bodyPr rtlCol="0">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a:lstStyle>
          <a:p>
            <a:pPr algn="l" eaLnBrk="1" fontAlgn="auto" hangingPunct="1">
              <a:spcAft>
                <a:spcPts val="0"/>
              </a:spcAft>
              <a:defRPr/>
            </a:pPr>
            <a:r>
              <a:rPr lang="es-ES_tradnl"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3. </a:t>
            </a:r>
            <a:r>
              <a:rPr lang="es-ES_tradnl" sz="60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Permitir que la estadística sea un rehén del mercado</a:t>
            </a:r>
            <a:endParaRPr lang="es-ES_tradnl"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480953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13" y="432378"/>
            <a:ext cx="4133850" cy="5524500"/>
          </a:xfrm>
          <a:prstGeom prst="rect">
            <a:avLst/>
          </a:prstGeom>
        </p:spPr>
      </p:pic>
      <p:pic>
        <p:nvPicPr>
          <p:cNvPr id="5" name="Picture 4"/>
          <p:cNvPicPr>
            <a:picLocks noChangeAspect="1"/>
          </p:cNvPicPr>
          <p:nvPr/>
        </p:nvPicPr>
        <p:blipFill>
          <a:blip r:embed="rId3"/>
          <a:stretch>
            <a:fillRect/>
          </a:stretch>
        </p:blipFill>
        <p:spPr>
          <a:xfrm>
            <a:off x="4929751" y="1486624"/>
            <a:ext cx="6706536" cy="3696216"/>
          </a:xfrm>
          <a:prstGeom prst="rect">
            <a:avLst/>
          </a:prstGeom>
        </p:spPr>
      </p:pic>
    </p:spTree>
    <p:extLst>
      <p:ext uri="{BB962C8B-B14F-4D97-AF65-F5344CB8AC3E}">
        <p14:creationId xmlns:p14="http://schemas.microsoft.com/office/powerpoint/2010/main" val="135754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21" y="1522611"/>
            <a:ext cx="4176669" cy="1516664"/>
          </a:xfrm>
          <a:prstGeom prst="rect">
            <a:avLst/>
          </a:prstGeom>
        </p:spPr>
      </p:pic>
      <p:sp>
        <p:nvSpPr>
          <p:cNvPr id="3" name="2 Rectángulo"/>
          <p:cNvSpPr/>
          <p:nvPr/>
        </p:nvSpPr>
        <p:spPr>
          <a:xfrm>
            <a:off x="1170658" y="334309"/>
            <a:ext cx="2090957" cy="900246"/>
          </a:xfrm>
          <a:prstGeom prst="rect">
            <a:avLst/>
          </a:prstGeom>
          <a:noFill/>
        </p:spPr>
        <p:txBody>
          <a:bodyPr wrap="none" lIns="68580" tIns="34290" rIns="68580" bIns="34290">
            <a:spAutoFit/>
          </a:bodyPr>
          <a:lstStyle/>
          <a:p>
            <a:pPr algn="ctr" defTabSz="685800">
              <a:defRPr/>
            </a:pPr>
            <a:r>
              <a:rPr lang="es-E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ISRAEL</a:t>
            </a:r>
          </a:p>
        </p:txBody>
      </p:sp>
      <p:sp>
        <p:nvSpPr>
          <p:cNvPr id="9" name="Rectangle 4">
            <a:extLst>
              <a:ext uri="{FF2B5EF4-FFF2-40B4-BE49-F238E27FC236}">
                <a16:creationId xmlns="" xmlns:a16="http://schemas.microsoft.com/office/drawing/2014/main" id="{F382464A-F24E-28A4-A0DF-2DC9964E3D14}"/>
              </a:ext>
            </a:extLst>
          </p:cNvPr>
          <p:cNvSpPr/>
          <p:nvPr/>
        </p:nvSpPr>
        <p:spPr>
          <a:xfrm>
            <a:off x="5489354" y="80844"/>
            <a:ext cx="3963265" cy="1938992"/>
          </a:xfrm>
          <a:prstGeom prst="rect">
            <a:avLst/>
          </a:prstGeom>
          <a:noFill/>
        </p:spPr>
        <p:txBody>
          <a:bodyPr wrap="none" lIns="68580" tIns="34290" rIns="68580" bIns="34290">
            <a:spAutoFit/>
          </a:bodyPr>
          <a:lstStyle/>
          <a:p>
            <a:pPr algn="ctr" defTabSz="685800">
              <a:defRPr/>
            </a:pPr>
            <a:r>
              <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rPr>
              <a:t>El 3% de los </a:t>
            </a:r>
            <a:r>
              <a:rPr lang="en-US" sz="405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niños</a:t>
            </a:r>
            <a:endPar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endParaRPr>
          </a:p>
          <a:p>
            <a:pPr algn="ctr" defTabSz="685800">
              <a:defRPr/>
            </a:pPr>
            <a:r>
              <a:rPr lang="en-US" sz="405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eran</a:t>
            </a:r>
            <a:r>
              <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rPr>
              <a:t> </a:t>
            </a:r>
            <a:r>
              <a:rPr lang="en-US" sz="405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recogidos</a:t>
            </a:r>
            <a:r>
              <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rPr>
              <a:t> </a:t>
            </a:r>
          </a:p>
          <a:p>
            <a:pPr algn="ctr" defTabSz="685800">
              <a:defRPr/>
            </a:pPr>
            <a:r>
              <a:rPr lang="en-US" sz="405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tardíamente</a:t>
            </a:r>
            <a:endPar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endParaRPr>
          </a:p>
        </p:txBody>
      </p:sp>
      <p:pic>
        <p:nvPicPr>
          <p:cNvPr id="15" name="Imagen 14">
            <a:extLst>
              <a:ext uri="{FF2B5EF4-FFF2-40B4-BE49-F238E27FC236}">
                <a16:creationId xmlns="" xmlns:a16="http://schemas.microsoft.com/office/drawing/2014/main" id="{2AD1F85C-5592-BA79-A8A5-487354168AAC}"/>
              </a:ext>
            </a:extLst>
          </p:cNvPr>
          <p:cNvPicPr>
            <a:picLocks noChangeAspect="1"/>
          </p:cNvPicPr>
          <p:nvPr/>
        </p:nvPicPr>
        <p:blipFill>
          <a:blip r:embed="rId6"/>
          <a:stretch>
            <a:fillRect/>
          </a:stretch>
        </p:blipFill>
        <p:spPr>
          <a:xfrm>
            <a:off x="9940391" y="561079"/>
            <a:ext cx="1652519" cy="1581823"/>
          </a:xfrm>
          <a:prstGeom prst="rect">
            <a:avLst/>
          </a:prstGeom>
        </p:spPr>
      </p:pic>
      <p:pic>
        <p:nvPicPr>
          <p:cNvPr id="5" name="Imagen 4">
            <a:extLst>
              <a:ext uri="{FF2B5EF4-FFF2-40B4-BE49-F238E27FC236}">
                <a16:creationId xmlns="" xmlns:a16="http://schemas.microsoft.com/office/drawing/2014/main" id="{8D3F4B4C-397B-92B9-62FD-20ED87FC4A98}"/>
              </a:ext>
            </a:extLst>
          </p:cNvPr>
          <p:cNvPicPr>
            <a:picLocks noChangeAspect="1"/>
          </p:cNvPicPr>
          <p:nvPr/>
        </p:nvPicPr>
        <p:blipFill>
          <a:blip r:embed="rId7"/>
          <a:stretch>
            <a:fillRect/>
          </a:stretch>
        </p:blipFill>
        <p:spPr>
          <a:xfrm>
            <a:off x="4939862" y="2280943"/>
            <a:ext cx="6222124" cy="4489828"/>
          </a:xfrm>
          <a:prstGeom prst="rect">
            <a:avLst/>
          </a:prstGeom>
        </p:spPr>
      </p:pic>
      <p:pic>
        <p:nvPicPr>
          <p:cNvPr id="11" name="Imagen 10">
            <a:extLst>
              <a:ext uri="{FF2B5EF4-FFF2-40B4-BE49-F238E27FC236}">
                <a16:creationId xmlns="" xmlns:a16="http://schemas.microsoft.com/office/drawing/2014/main" id="{3D0507BD-DEEB-5E74-18F2-AEB526E1521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390" b="93785" l="6690" r="98592">
                        <a14:foregroundMark x1="92606" y1="80791" x2="94366" y2="80226"/>
                        <a14:foregroundMark x1="98592" y1="90395" x2="98592" y2="90395"/>
                        <a14:foregroundMark x1="27113" y1="3390" x2="27113" y2="3390"/>
                        <a14:foregroundMark x1="28169" y1="88136" x2="28169" y2="88136"/>
                        <a14:foregroundMark x1="28169" y1="88136" x2="19366" y2="85311"/>
                        <a14:foregroundMark x1="29930" y1="94350" x2="36620" y2="94350"/>
                        <a14:foregroundMark x1="6690" y1="83616" x2="6690" y2="83616"/>
                        <a14:foregroundMark x1="6690" y1="83616" x2="6690" y2="83616"/>
                      </a14:backgroundRemoval>
                    </a14:imgEffect>
                  </a14:imgLayer>
                </a14:imgProps>
              </a:ext>
              <a:ext uri="{28A0092B-C50C-407E-A947-70E740481C1C}">
                <a14:useLocalDpi xmlns:a14="http://schemas.microsoft.com/office/drawing/2010/main" val="0"/>
              </a:ext>
            </a:extLst>
          </a:blip>
          <a:stretch>
            <a:fillRect/>
          </a:stretch>
        </p:blipFill>
        <p:spPr>
          <a:xfrm>
            <a:off x="9038426" y="4525857"/>
            <a:ext cx="1389434" cy="865949"/>
          </a:xfrm>
          <a:prstGeom prst="rect">
            <a:avLst/>
          </a:prstGeom>
        </p:spPr>
      </p:pic>
      <p:pic>
        <p:nvPicPr>
          <p:cNvPr id="1026" name="Picture 2" descr="Guarderías Alcorcón Precios: ¡Conócenos! | Escuela Infantil Locos Bajitos">
            <a:extLst>
              <a:ext uri="{FF2B5EF4-FFF2-40B4-BE49-F238E27FC236}">
                <a16:creationId xmlns="" xmlns:a16="http://schemas.microsoft.com/office/drawing/2014/main" id="{2A7A50AC-71DA-9381-0813-6C923B6D42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371" y="3246649"/>
            <a:ext cx="3724484" cy="3103737"/>
          </a:xfrm>
          <a:prstGeom prst="rect">
            <a:avLst/>
          </a:prstGeom>
          <a:noFill/>
          <a:extLst>
            <a:ext uri="{909E8E84-426E-40DD-AFC4-6F175D3DCCD1}">
              <a14:hiddenFill xmlns:a14="http://schemas.microsoft.com/office/drawing/2010/main">
                <a:solidFill>
                  <a:srgbClr val="FFFFFF"/>
                </a:solidFill>
              </a14:hiddenFill>
            </a:ext>
          </a:extLst>
        </p:spPr>
      </p:pic>
      <p:sp>
        <p:nvSpPr>
          <p:cNvPr id="6" name="Forma libre: forma 5">
            <a:extLst>
              <a:ext uri="{FF2B5EF4-FFF2-40B4-BE49-F238E27FC236}">
                <a16:creationId xmlns="" xmlns:a16="http://schemas.microsoft.com/office/drawing/2014/main" id="{0B483AE2-40E8-E228-4813-B6BCE6DAA74A}"/>
              </a:ext>
            </a:extLst>
          </p:cNvPr>
          <p:cNvSpPr/>
          <p:nvPr/>
        </p:nvSpPr>
        <p:spPr>
          <a:xfrm>
            <a:off x="4550979" y="10510"/>
            <a:ext cx="336331" cy="6947338"/>
          </a:xfrm>
          <a:custGeom>
            <a:avLst/>
            <a:gdLst>
              <a:gd name="connsiteX0" fmla="*/ 252249 w 336331"/>
              <a:gd name="connsiteY0" fmla="*/ 0 h 6947338"/>
              <a:gd name="connsiteX1" fmla="*/ 273269 w 336331"/>
              <a:gd name="connsiteY1" fmla="*/ 52552 h 6947338"/>
              <a:gd name="connsiteX2" fmla="*/ 304800 w 336331"/>
              <a:gd name="connsiteY2" fmla="*/ 84083 h 6947338"/>
              <a:gd name="connsiteX3" fmla="*/ 336331 w 336331"/>
              <a:gd name="connsiteY3" fmla="*/ 189187 h 6947338"/>
              <a:gd name="connsiteX4" fmla="*/ 304800 w 336331"/>
              <a:gd name="connsiteY4" fmla="*/ 325821 h 6947338"/>
              <a:gd name="connsiteX5" fmla="*/ 199697 w 336331"/>
              <a:gd name="connsiteY5" fmla="*/ 451945 h 6947338"/>
              <a:gd name="connsiteX6" fmla="*/ 252249 w 336331"/>
              <a:gd name="connsiteY6" fmla="*/ 798787 h 6947338"/>
              <a:gd name="connsiteX7" fmla="*/ 283780 w 336331"/>
              <a:gd name="connsiteY7" fmla="*/ 872359 h 6947338"/>
              <a:gd name="connsiteX8" fmla="*/ 241738 w 336331"/>
              <a:gd name="connsiteY8" fmla="*/ 914400 h 6947338"/>
              <a:gd name="connsiteX9" fmla="*/ 199697 w 336331"/>
              <a:gd name="connsiteY9" fmla="*/ 1072056 h 6947338"/>
              <a:gd name="connsiteX10" fmla="*/ 168166 w 336331"/>
              <a:gd name="connsiteY10" fmla="*/ 1166649 h 6947338"/>
              <a:gd name="connsiteX11" fmla="*/ 157655 w 336331"/>
              <a:gd name="connsiteY11" fmla="*/ 1334814 h 6947338"/>
              <a:gd name="connsiteX12" fmla="*/ 189187 w 336331"/>
              <a:gd name="connsiteY12" fmla="*/ 1460938 h 6947338"/>
              <a:gd name="connsiteX13" fmla="*/ 199697 w 336331"/>
              <a:gd name="connsiteY13" fmla="*/ 1492469 h 6947338"/>
              <a:gd name="connsiteX14" fmla="*/ 231228 w 336331"/>
              <a:gd name="connsiteY14" fmla="*/ 1608083 h 6947338"/>
              <a:gd name="connsiteX15" fmla="*/ 178676 w 336331"/>
              <a:gd name="connsiteY15" fmla="*/ 1723697 h 6947338"/>
              <a:gd name="connsiteX16" fmla="*/ 126124 w 336331"/>
              <a:gd name="connsiteY16" fmla="*/ 1860331 h 6947338"/>
              <a:gd name="connsiteX17" fmla="*/ 147145 w 336331"/>
              <a:gd name="connsiteY17" fmla="*/ 2165131 h 6947338"/>
              <a:gd name="connsiteX18" fmla="*/ 157655 w 336331"/>
              <a:gd name="connsiteY18" fmla="*/ 2207173 h 6947338"/>
              <a:gd name="connsiteX19" fmla="*/ 136635 w 336331"/>
              <a:gd name="connsiteY19" fmla="*/ 2364828 h 6947338"/>
              <a:gd name="connsiteX20" fmla="*/ 105104 w 336331"/>
              <a:gd name="connsiteY20" fmla="*/ 2448911 h 6947338"/>
              <a:gd name="connsiteX21" fmla="*/ 84083 w 336331"/>
              <a:gd name="connsiteY21" fmla="*/ 2511973 h 6947338"/>
              <a:gd name="connsiteX22" fmla="*/ 136635 w 336331"/>
              <a:gd name="connsiteY22" fmla="*/ 2659118 h 6947338"/>
              <a:gd name="connsiteX23" fmla="*/ 157655 w 336331"/>
              <a:gd name="connsiteY23" fmla="*/ 3300249 h 6947338"/>
              <a:gd name="connsiteX24" fmla="*/ 199697 w 336331"/>
              <a:gd name="connsiteY24" fmla="*/ 3668111 h 6947338"/>
              <a:gd name="connsiteX25" fmla="*/ 168166 w 336331"/>
              <a:gd name="connsiteY25" fmla="*/ 3741683 h 6947338"/>
              <a:gd name="connsiteX26" fmla="*/ 136635 w 336331"/>
              <a:gd name="connsiteY26" fmla="*/ 3752193 h 6947338"/>
              <a:gd name="connsiteX27" fmla="*/ 126124 w 336331"/>
              <a:gd name="connsiteY27" fmla="*/ 3941380 h 6947338"/>
              <a:gd name="connsiteX28" fmla="*/ 63062 w 336331"/>
              <a:gd name="connsiteY28" fmla="*/ 4067504 h 6947338"/>
              <a:gd name="connsiteX29" fmla="*/ 84083 w 336331"/>
              <a:gd name="connsiteY29" fmla="*/ 4466897 h 6947338"/>
              <a:gd name="connsiteX30" fmla="*/ 63062 w 336331"/>
              <a:gd name="connsiteY30" fmla="*/ 4771697 h 6947338"/>
              <a:gd name="connsiteX31" fmla="*/ 21021 w 336331"/>
              <a:gd name="connsiteY31" fmla="*/ 5002924 h 6947338"/>
              <a:gd name="connsiteX32" fmla="*/ 0 w 336331"/>
              <a:gd name="connsiteY32" fmla="*/ 5034456 h 6947338"/>
              <a:gd name="connsiteX33" fmla="*/ 31531 w 336331"/>
              <a:gd name="connsiteY33" fmla="*/ 5833242 h 6947338"/>
              <a:gd name="connsiteX34" fmla="*/ 105104 w 336331"/>
              <a:gd name="connsiteY34" fmla="*/ 6211614 h 6947338"/>
              <a:gd name="connsiteX35" fmla="*/ 94593 w 336331"/>
              <a:gd name="connsiteY35" fmla="*/ 6379780 h 6947338"/>
              <a:gd name="connsiteX36" fmla="*/ 63062 w 336331"/>
              <a:gd name="connsiteY36" fmla="*/ 6390290 h 6947338"/>
              <a:gd name="connsiteX37" fmla="*/ 42042 w 336331"/>
              <a:gd name="connsiteY37" fmla="*/ 6495393 h 6947338"/>
              <a:gd name="connsiteX38" fmla="*/ 63062 w 336331"/>
              <a:gd name="connsiteY38" fmla="*/ 6579476 h 6947338"/>
              <a:gd name="connsiteX39" fmla="*/ 136635 w 336331"/>
              <a:gd name="connsiteY39" fmla="*/ 6674069 h 6947338"/>
              <a:gd name="connsiteX40" fmla="*/ 136635 w 336331"/>
              <a:gd name="connsiteY40" fmla="*/ 6947338 h 69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6331" h="6947338">
                <a:moveTo>
                  <a:pt x="252249" y="0"/>
                </a:moveTo>
                <a:cubicBezTo>
                  <a:pt x="259256" y="17517"/>
                  <a:pt x="263270" y="36553"/>
                  <a:pt x="273269" y="52552"/>
                </a:cubicBezTo>
                <a:cubicBezTo>
                  <a:pt x="281147" y="65157"/>
                  <a:pt x="298571" y="70587"/>
                  <a:pt x="304800" y="84083"/>
                </a:cubicBezTo>
                <a:cubicBezTo>
                  <a:pt x="320128" y="117294"/>
                  <a:pt x="325821" y="154152"/>
                  <a:pt x="336331" y="189187"/>
                </a:cubicBezTo>
                <a:cubicBezTo>
                  <a:pt x="325821" y="234732"/>
                  <a:pt x="328848" y="285740"/>
                  <a:pt x="304800" y="325821"/>
                </a:cubicBezTo>
                <a:cubicBezTo>
                  <a:pt x="167122" y="555283"/>
                  <a:pt x="231002" y="295412"/>
                  <a:pt x="199697" y="451945"/>
                </a:cubicBezTo>
                <a:cubicBezTo>
                  <a:pt x="217214" y="567559"/>
                  <a:pt x="229316" y="684124"/>
                  <a:pt x="252249" y="798787"/>
                </a:cubicBezTo>
                <a:cubicBezTo>
                  <a:pt x="257482" y="824950"/>
                  <a:pt x="286196" y="845787"/>
                  <a:pt x="283780" y="872359"/>
                </a:cubicBezTo>
                <a:cubicBezTo>
                  <a:pt x="281986" y="892096"/>
                  <a:pt x="255752" y="900386"/>
                  <a:pt x="241738" y="914400"/>
                </a:cubicBezTo>
                <a:cubicBezTo>
                  <a:pt x="195399" y="1030253"/>
                  <a:pt x="247239" y="891398"/>
                  <a:pt x="199697" y="1072056"/>
                </a:cubicBezTo>
                <a:cubicBezTo>
                  <a:pt x="191238" y="1104198"/>
                  <a:pt x="178676" y="1135118"/>
                  <a:pt x="168166" y="1166649"/>
                </a:cubicBezTo>
                <a:cubicBezTo>
                  <a:pt x="164662" y="1222704"/>
                  <a:pt x="153653" y="1278792"/>
                  <a:pt x="157655" y="1334814"/>
                </a:cubicBezTo>
                <a:cubicBezTo>
                  <a:pt x="160743" y="1378039"/>
                  <a:pt x="178021" y="1419066"/>
                  <a:pt x="189187" y="1460938"/>
                </a:cubicBezTo>
                <a:cubicBezTo>
                  <a:pt x="192042" y="1471643"/>
                  <a:pt x="196514" y="1481857"/>
                  <a:pt x="199697" y="1492469"/>
                </a:cubicBezTo>
                <a:cubicBezTo>
                  <a:pt x="218441" y="1554951"/>
                  <a:pt x="218069" y="1555445"/>
                  <a:pt x="231228" y="1608083"/>
                </a:cubicBezTo>
                <a:cubicBezTo>
                  <a:pt x="208835" y="1697659"/>
                  <a:pt x="237726" y="1598216"/>
                  <a:pt x="178676" y="1723697"/>
                </a:cubicBezTo>
                <a:cubicBezTo>
                  <a:pt x="152306" y="1779732"/>
                  <a:pt x="142758" y="1810431"/>
                  <a:pt x="126124" y="1860331"/>
                </a:cubicBezTo>
                <a:cubicBezTo>
                  <a:pt x="133131" y="1961931"/>
                  <a:pt x="137925" y="2063708"/>
                  <a:pt x="147145" y="2165131"/>
                </a:cubicBezTo>
                <a:cubicBezTo>
                  <a:pt x="148453" y="2179517"/>
                  <a:pt x="158414" y="2192748"/>
                  <a:pt x="157655" y="2207173"/>
                </a:cubicBezTo>
                <a:cubicBezTo>
                  <a:pt x="154869" y="2260116"/>
                  <a:pt x="147897" y="2313021"/>
                  <a:pt x="136635" y="2364828"/>
                </a:cubicBezTo>
                <a:cubicBezTo>
                  <a:pt x="130276" y="2394078"/>
                  <a:pt x="115172" y="2420721"/>
                  <a:pt x="105104" y="2448911"/>
                </a:cubicBezTo>
                <a:cubicBezTo>
                  <a:pt x="97652" y="2469778"/>
                  <a:pt x="91090" y="2490952"/>
                  <a:pt x="84083" y="2511973"/>
                </a:cubicBezTo>
                <a:cubicBezTo>
                  <a:pt x="119016" y="2570194"/>
                  <a:pt x="132080" y="2579412"/>
                  <a:pt x="136635" y="2659118"/>
                </a:cubicBezTo>
                <a:cubicBezTo>
                  <a:pt x="148834" y="2872595"/>
                  <a:pt x="148055" y="3086639"/>
                  <a:pt x="157655" y="3300249"/>
                </a:cubicBezTo>
                <a:cubicBezTo>
                  <a:pt x="170444" y="3584807"/>
                  <a:pt x="154264" y="3509097"/>
                  <a:pt x="199697" y="3668111"/>
                </a:cubicBezTo>
                <a:cubicBezTo>
                  <a:pt x="189187" y="3692635"/>
                  <a:pt x="184175" y="3720338"/>
                  <a:pt x="168166" y="3741683"/>
                </a:cubicBezTo>
                <a:cubicBezTo>
                  <a:pt x="161519" y="3750546"/>
                  <a:pt x="138917" y="3741352"/>
                  <a:pt x="136635" y="3752193"/>
                </a:cubicBezTo>
                <a:cubicBezTo>
                  <a:pt x="123623" y="3813998"/>
                  <a:pt x="140476" y="3879873"/>
                  <a:pt x="126124" y="3941380"/>
                </a:cubicBezTo>
                <a:cubicBezTo>
                  <a:pt x="115443" y="3987154"/>
                  <a:pt x="63062" y="4067504"/>
                  <a:pt x="63062" y="4067504"/>
                </a:cubicBezTo>
                <a:cubicBezTo>
                  <a:pt x="27276" y="4246442"/>
                  <a:pt x="67245" y="4020708"/>
                  <a:pt x="84083" y="4466897"/>
                </a:cubicBezTo>
                <a:cubicBezTo>
                  <a:pt x="89140" y="4600902"/>
                  <a:pt x="73565" y="4656164"/>
                  <a:pt x="63062" y="4771697"/>
                </a:cubicBezTo>
                <a:cubicBezTo>
                  <a:pt x="51374" y="4900268"/>
                  <a:pt x="66000" y="4894975"/>
                  <a:pt x="21021" y="5002924"/>
                </a:cubicBezTo>
                <a:cubicBezTo>
                  <a:pt x="16162" y="5014584"/>
                  <a:pt x="7007" y="5023945"/>
                  <a:pt x="0" y="5034456"/>
                </a:cubicBezTo>
                <a:cubicBezTo>
                  <a:pt x="60987" y="5461356"/>
                  <a:pt x="-20304" y="4848386"/>
                  <a:pt x="31531" y="5833242"/>
                </a:cubicBezTo>
                <a:cubicBezTo>
                  <a:pt x="49185" y="6168662"/>
                  <a:pt x="-5436" y="6101074"/>
                  <a:pt x="105104" y="6211614"/>
                </a:cubicBezTo>
                <a:cubicBezTo>
                  <a:pt x="101600" y="6267669"/>
                  <a:pt x="107457" y="6325108"/>
                  <a:pt x="94593" y="6379780"/>
                </a:cubicBezTo>
                <a:cubicBezTo>
                  <a:pt x="92055" y="6390564"/>
                  <a:pt x="67646" y="6380204"/>
                  <a:pt x="63062" y="6390290"/>
                </a:cubicBezTo>
                <a:cubicBezTo>
                  <a:pt x="48278" y="6422816"/>
                  <a:pt x="49049" y="6460359"/>
                  <a:pt x="42042" y="6495393"/>
                </a:cubicBezTo>
                <a:cubicBezTo>
                  <a:pt x="49049" y="6523421"/>
                  <a:pt x="48505" y="6554521"/>
                  <a:pt x="63062" y="6579476"/>
                </a:cubicBezTo>
                <a:cubicBezTo>
                  <a:pt x="101896" y="6646049"/>
                  <a:pt x="131209" y="6589971"/>
                  <a:pt x="136635" y="6674069"/>
                </a:cubicBezTo>
                <a:cubicBezTo>
                  <a:pt x="142500" y="6764970"/>
                  <a:pt x="136635" y="6856248"/>
                  <a:pt x="136635" y="6947338"/>
                </a:cubicBezTo>
              </a:path>
            </a:pathLst>
          </a:cu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custDataLst>
      <p:tags r:id="rId2"/>
    </p:custDataLst>
    <p:extLst>
      <p:ext uri="{BB962C8B-B14F-4D97-AF65-F5344CB8AC3E}">
        <p14:creationId xmlns:p14="http://schemas.microsoft.com/office/powerpoint/2010/main" val="3510737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812"/>
    </mc:Choice>
    <mc:Fallback xmlns="">
      <p:transition spd="slow" advTm="378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66157">
            <a:off x="310823" y="1690474"/>
            <a:ext cx="4176669" cy="1516664"/>
          </a:xfrm>
          <a:prstGeom prst="rect">
            <a:avLst/>
          </a:prstGeom>
        </p:spPr>
      </p:pic>
      <p:sp>
        <p:nvSpPr>
          <p:cNvPr id="5" name="Rectangle 4"/>
          <p:cNvSpPr/>
          <p:nvPr/>
        </p:nvSpPr>
        <p:spPr>
          <a:xfrm>
            <a:off x="6820466" y="673103"/>
            <a:ext cx="2950231" cy="1315745"/>
          </a:xfrm>
          <a:prstGeom prst="rect">
            <a:avLst/>
          </a:prstGeom>
          <a:noFill/>
        </p:spPr>
        <p:txBody>
          <a:bodyPr wrap="none" lIns="68580" tIns="34290" rIns="68580" bIns="34290">
            <a:spAutoFit/>
          </a:bodyPr>
          <a:lstStyle/>
          <a:p>
            <a:pPr algn="ctr" defTabSz="685800">
              <a:defRPr/>
            </a:pPr>
            <a:r>
              <a:rPr lang="en-US" sz="4050" b="1" dirty="0" err="1">
                <a:ln w="10541" cmpd="sng">
                  <a:solidFill>
                    <a:srgbClr val="4F81BD">
                      <a:shade val="88000"/>
                      <a:satMod val="110000"/>
                    </a:srgbClr>
                  </a:solidFill>
                  <a:prstDash val="solid"/>
                </a:ln>
                <a:solidFill>
                  <a:srgbClr val="002060"/>
                </a:solidFill>
                <a:latin typeface="Calibri"/>
                <a:cs typeface="Arial" panose="020B0604020202020204" pitchFamily="34" charset="0"/>
              </a:rPr>
              <a:t>Inicialmente</a:t>
            </a: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a:t>
            </a:r>
          </a:p>
          <a:p>
            <a:pPr algn="ctr" defTabSz="685800">
              <a:defRPr/>
            </a:pP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3,0 %</a:t>
            </a:r>
          </a:p>
        </p:txBody>
      </p:sp>
      <p:sp>
        <p:nvSpPr>
          <p:cNvPr id="3" name="2 Rectángulo"/>
          <p:cNvSpPr/>
          <p:nvPr/>
        </p:nvSpPr>
        <p:spPr>
          <a:xfrm rot="20179556">
            <a:off x="742691" y="852179"/>
            <a:ext cx="2090957" cy="900246"/>
          </a:xfrm>
          <a:prstGeom prst="rect">
            <a:avLst/>
          </a:prstGeom>
          <a:noFill/>
        </p:spPr>
        <p:txBody>
          <a:bodyPr wrap="none" lIns="68580" tIns="34290" rIns="68580" bIns="34290">
            <a:spAutoFit/>
          </a:bodyPr>
          <a:lstStyle/>
          <a:p>
            <a:pPr algn="ctr" defTabSz="685800">
              <a:defRPr/>
            </a:pPr>
            <a:r>
              <a:rPr lang="es-E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ISRAEL</a:t>
            </a:r>
          </a:p>
        </p:txBody>
      </p:sp>
      <p:sp>
        <p:nvSpPr>
          <p:cNvPr id="4" name="Rectángulo 3">
            <a:extLst>
              <a:ext uri="{FF2B5EF4-FFF2-40B4-BE49-F238E27FC236}">
                <a16:creationId xmlns="" xmlns:a16="http://schemas.microsoft.com/office/drawing/2014/main" id="{29EF86A0-E2FF-4F04-90E1-2F6DD19B0C38}"/>
              </a:ext>
            </a:extLst>
          </p:cNvPr>
          <p:cNvSpPr/>
          <p:nvPr/>
        </p:nvSpPr>
        <p:spPr>
          <a:xfrm rot="5400000">
            <a:off x="9552331" y="997342"/>
            <a:ext cx="1965603" cy="830997"/>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Porcentaje </a:t>
            </a:r>
          </a:p>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tardanzas</a:t>
            </a:r>
            <a:endParaRPr lang="es-ES" sz="3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Flecha: a la derecha 7">
            <a:extLst>
              <a:ext uri="{FF2B5EF4-FFF2-40B4-BE49-F238E27FC236}">
                <a16:creationId xmlns="" xmlns:a16="http://schemas.microsoft.com/office/drawing/2014/main" id="{ECDEEC85-96E7-6832-4235-AF5DC19D9B24}"/>
              </a:ext>
            </a:extLst>
          </p:cNvPr>
          <p:cNvSpPr/>
          <p:nvPr/>
        </p:nvSpPr>
        <p:spPr>
          <a:xfrm rot="19834178">
            <a:off x="702006" y="3624870"/>
            <a:ext cx="5491582" cy="185915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n w="12700">
                  <a:solidFill>
                    <a:srgbClr val="1F497D">
                      <a:lumMod val="75000"/>
                    </a:srgbClr>
                  </a:solidFill>
                  <a:prstDash val="solid"/>
                </a:ln>
                <a:solidFill>
                  <a:prstClr val="white"/>
                </a:solidFill>
                <a:effectLst>
                  <a:outerShdw dist="38100" dir="2640000" algn="bl" rotWithShape="0">
                    <a:srgbClr val="1F497D">
                      <a:lumMod val="75000"/>
                    </a:srgbClr>
                  </a:outerShdw>
                </a:effectLst>
              </a:rPr>
              <a:t>Se comienzan a multar ($) las tardanzas</a:t>
            </a:r>
          </a:p>
        </p:txBody>
      </p:sp>
    </p:spTree>
    <p:custDataLst>
      <p:tags r:id="rId2"/>
    </p:custDataLst>
    <p:extLst>
      <p:ext uri="{BB962C8B-B14F-4D97-AF65-F5344CB8AC3E}">
        <p14:creationId xmlns:p14="http://schemas.microsoft.com/office/powerpoint/2010/main" val="369774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082"/>
    </mc:Choice>
    <mc:Fallback xmlns="">
      <p:transition spd="slow" advTm="28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66157">
            <a:off x="310823" y="1690474"/>
            <a:ext cx="4176669" cy="1516664"/>
          </a:xfrm>
          <a:prstGeom prst="rect">
            <a:avLst/>
          </a:prstGeom>
        </p:spPr>
      </p:pic>
      <p:sp>
        <p:nvSpPr>
          <p:cNvPr id="5" name="Rectangle 4"/>
          <p:cNvSpPr/>
          <p:nvPr/>
        </p:nvSpPr>
        <p:spPr>
          <a:xfrm>
            <a:off x="6820466" y="673103"/>
            <a:ext cx="2950231" cy="1315745"/>
          </a:xfrm>
          <a:prstGeom prst="rect">
            <a:avLst/>
          </a:prstGeom>
          <a:noFill/>
        </p:spPr>
        <p:txBody>
          <a:bodyPr wrap="none" lIns="68580" tIns="34290" rIns="68580" bIns="34290">
            <a:spAutoFit/>
          </a:bodyPr>
          <a:lstStyle/>
          <a:p>
            <a:pPr algn="ctr" defTabSz="685800">
              <a:defRPr/>
            </a:pPr>
            <a:r>
              <a:rPr lang="en-US" sz="4050" b="1" dirty="0" err="1">
                <a:ln w="10541" cmpd="sng">
                  <a:solidFill>
                    <a:srgbClr val="4F81BD">
                      <a:shade val="88000"/>
                      <a:satMod val="110000"/>
                    </a:srgbClr>
                  </a:solidFill>
                  <a:prstDash val="solid"/>
                </a:ln>
                <a:solidFill>
                  <a:srgbClr val="002060"/>
                </a:solidFill>
                <a:latin typeface="Calibri"/>
                <a:cs typeface="Arial" panose="020B0604020202020204" pitchFamily="34" charset="0"/>
              </a:rPr>
              <a:t>Inicialmente</a:t>
            </a: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a:t>
            </a:r>
          </a:p>
          <a:p>
            <a:pPr algn="ctr" defTabSz="685800">
              <a:defRPr/>
            </a:pP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3,0 %</a:t>
            </a:r>
          </a:p>
        </p:txBody>
      </p:sp>
      <p:sp>
        <p:nvSpPr>
          <p:cNvPr id="6" name="Rectangle 5"/>
          <p:cNvSpPr/>
          <p:nvPr/>
        </p:nvSpPr>
        <p:spPr>
          <a:xfrm>
            <a:off x="7044411" y="5218659"/>
            <a:ext cx="2950231" cy="1315745"/>
          </a:xfrm>
          <a:prstGeom prst="rect">
            <a:avLst/>
          </a:prstGeom>
          <a:noFill/>
        </p:spPr>
        <p:txBody>
          <a:bodyPr wrap="square" lIns="68580" tIns="34290" rIns="68580" bIns="34290">
            <a:spAutoFit/>
          </a:bodyPr>
          <a:lstStyle/>
          <a:p>
            <a:pPr algn="ctr" defTabSz="685800">
              <a:defRPr/>
            </a:pPr>
            <a:r>
              <a:rPr lang="en-US" sz="4050" b="1" dirty="0">
                <a:ln w="10541" cmpd="sng">
                  <a:solidFill>
                    <a:srgbClr val="4F81BD">
                      <a:shade val="88000"/>
                      <a:satMod val="110000"/>
                    </a:srgbClr>
                  </a:solidFill>
                  <a:prstDash val="solid"/>
                </a:ln>
                <a:solidFill>
                  <a:srgbClr val="FF0000"/>
                </a:solidFill>
                <a:latin typeface="Calibri"/>
                <a:cs typeface="Arial" panose="020B0604020202020204" pitchFamily="34" charset="0"/>
              </a:rPr>
              <a:t>Con </a:t>
            </a:r>
            <a:r>
              <a:rPr lang="en-US" sz="4050" b="1" dirty="0" err="1">
                <a:ln w="10541" cmpd="sng">
                  <a:solidFill>
                    <a:srgbClr val="4F81BD">
                      <a:shade val="88000"/>
                      <a:satMod val="110000"/>
                    </a:srgbClr>
                  </a:solidFill>
                  <a:prstDash val="solid"/>
                </a:ln>
                <a:solidFill>
                  <a:srgbClr val="FF0000"/>
                </a:solidFill>
                <a:latin typeface="Calibri"/>
                <a:cs typeface="Arial" panose="020B0604020202020204" pitchFamily="34" charset="0"/>
              </a:rPr>
              <a:t>multas</a:t>
            </a:r>
            <a:r>
              <a:rPr lang="en-US" sz="4050" b="1" dirty="0">
                <a:ln w="10541" cmpd="sng">
                  <a:solidFill>
                    <a:srgbClr val="4F81BD">
                      <a:shade val="88000"/>
                      <a:satMod val="110000"/>
                    </a:srgbClr>
                  </a:solidFill>
                  <a:prstDash val="solid"/>
                </a:ln>
                <a:solidFill>
                  <a:srgbClr val="FF0000"/>
                </a:solidFill>
                <a:latin typeface="Calibri"/>
                <a:cs typeface="Arial" panose="020B0604020202020204" pitchFamily="34" charset="0"/>
              </a:rPr>
              <a:t>:          </a:t>
            </a:r>
          </a:p>
          <a:p>
            <a:pPr algn="ctr" defTabSz="685800">
              <a:defRPr/>
            </a:pPr>
            <a:r>
              <a:rPr lang="en-US" sz="4050" b="1" dirty="0">
                <a:ln w="10541" cmpd="sng">
                  <a:solidFill>
                    <a:srgbClr val="4F81BD">
                      <a:shade val="88000"/>
                      <a:satMod val="110000"/>
                    </a:srgbClr>
                  </a:solidFill>
                  <a:prstDash val="solid"/>
                </a:ln>
                <a:solidFill>
                  <a:srgbClr val="FF0000"/>
                </a:solidFill>
                <a:latin typeface="Calibri"/>
                <a:cs typeface="Arial" panose="020B0604020202020204" pitchFamily="34" charset="0"/>
              </a:rPr>
              <a:t>11,2 %</a:t>
            </a:r>
          </a:p>
        </p:txBody>
      </p:sp>
      <p:sp>
        <p:nvSpPr>
          <p:cNvPr id="3" name="2 Rectángulo"/>
          <p:cNvSpPr/>
          <p:nvPr/>
        </p:nvSpPr>
        <p:spPr>
          <a:xfrm rot="20179556">
            <a:off x="742691" y="852179"/>
            <a:ext cx="2090957" cy="900246"/>
          </a:xfrm>
          <a:prstGeom prst="rect">
            <a:avLst/>
          </a:prstGeom>
          <a:noFill/>
        </p:spPr>
        <p:txBody>
          <a:bodyPr wrap="none" lIns="68580" tIns="34290" rIns="68580" bIns="34290">
            <a:spAutoFit/>
          </a:bodyPr>
          <a:lstStyle/>
          <a:p>
            <a:pPr algn="ctr" defTabSz="685800">
              <a:defRPr/>
            </a:pPr>
            <a:r>
              <a:rPr lang="es-E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ISRAEL</a:t>
            </a:r>
          </a:p>
        </p:txBody>
      </p:sp>
      <p:sp>
        <p:nvSpPr>
          <p:cNvPr id="4" name="Rectángulo 3">
            <a:extLst>
              <a:ext uri="{FF2B5EF4-FFF2-40B4-BE49-F238E27FC236}">
                <a16:creationId xmlns="" xmlns:a16="http://schemas.microsoft.com/office/drawing/2014/main" id="{29EF86A0-E2FF-4F04-90E1-2F6DD19B0C38}"/>
              </a:ext>
            </a:extLst>
          </p:cNvPr>
          <p:cNvSpPr/>
          <p:nvPr/>
        </p:nvSpPr>
        <p:spPr>
          <a:xfrm rot="5400000">
            <a:off x="9552331" y="997342"/>
            <a:ext cx="1965603" cy="830997"/>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Porcentaje </a:t>
            </a:r>
          </a:p>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tardanzas</a:t>
            </a:r>
            <a:endParaRPr lang="es-ES" sz="3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Flecha: a la derecha 7">
            <a:extLst>
              <a:ext uri="{FF2B5EF4-FFF2-40B4-BE49-F238E27FC236}">
                <a16:creationId xmlns="" xmlns:a16="http://schemas.microsoft.com/office/drawing/2014/main" id="{ECDEEC85-96E7-6832-4235-AF5DC19D9B24}"/>
              </a:ext>
            </a:extLst>
          </p:cNvPr>
          <p:cNvSpPr/>
          <p:nvPr/>
        </p:nvSpPr>
        <p:spPr>
          <a:xfrm rot="19834178">
            <a:off x="702006" y="3624870"/>
            <a:ext cx="5491582" cy="185915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n w="12700">
                  <a:solidFill>
                    <a:srgbClr val="1F497D">
                      <a:lumMod val="75000"/>
                    </a:srgbClr>
                  </a:solidFill>
                  <a:prstDash val="solid"/>
                </a:ln>
                <a:solidFill>
                  <a:prstClr val="white"/>
                </a:solidFill>
                <a:effectLst>
                  <a:outerShdw dist="38100" dir="2640000" algn="bl" rotWithShape="0">
                    <a:srgbClr val="1F497D">
                      <a:lumMod val="75000"/>
                    </a:srgbClr>
                  </a:outerShdw>
                </a:effectLst>
              </a:rPr>
              <a:t>Se comienzan a multar ($) las tardanzas</a:t>
            </a:r>
          </a:p>
        </p:txBody>
      </p:sp>
      <p:sp>
        <p:nvSpPr>
          <p:cNvPr id="9" name="Rectángulo 8">
            <a:extLst>
              <a:ext uri="{FF2B5EF4-FFF2-40B4-BE49-F238E27FC236}">
                <a16:creationId xmlns="" xmlns:a16="http://schemas.microsoft.com/office/drawing/2014/main" id="{B8CF405D-E60E-1F8E-0D26-D4DA131D425C}"/>
              </a:ext>
            </a:extLst>
          </p:cNvPr>
          <p:cNvSpPr/>
          <p:nvPr/>
        </p:nvSpPr>
        <p:spPr>
          <a:xfrm rot="5400000">
            <a:off x="9702259" y="5341323"/>
            <a:ext cx="1965603" cy="830997"/>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2400"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Porcentaje </a:t>
            </a:r>
          </a:p>
          <a:p>
            <a:pPr algn="ctr" eaLnBrk="0" fontAlgn="base" hangingPunct="0">
              <a:spcBef>
                <a:spcPct val="0"/>
              </a:spcBef>
              <a:spcAft>
                <a:spcPct val="0"/>
              </a:spcAft>
              <a:defRPr/>
            </a:pPr>
            <a:r>
              <a:rPr lang="es-ES" sz="2400"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tardanzas</a:t>
            </a:r>
            <a:endParaRPr lang="es-ES" sz="3200"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Flecha: a la derecha 9">
            <a:extLst>
              <a:ext uri="{FF2B5EF4-FFF2-40B4-BE49-F238E27FC236}">
                <a16:creationId xmlns="" xmlns:a16="http://schemas.microsoft.com/office/drawing/2014/main" id="{B1635D4D-9BFF-F23B-CFA3-B7C94C3CDF16}"/>
              </a:ext>
            </a:extLst>
          </p:cNvPr>
          <p:cNvSpPr/>
          <p:nvPr/>
        </p:nvSpPr>
        <p:spPr>
          <a:xfrm rot="5400000">
            <a:off x="6734397" y="3041717"/>
            <a:ext cx="3259712" cy="112407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n w="12700">
                  <a:solidFill>
                    <a:srgbClr val="1F497D">
                      <a:lumMod val="75000"/>
                    </a:srgbClr>
                  </a:solidFill>
                  <a:prstDash val="solid"/>
                </a:ln>
                <a:solidFill>
                  <a:prstClr val="white"/>
                </a:solidFill>
                <a:effectLst>
                  <a:outerShdw dist="38100" dir="2640000" algn="bl" rotWithShape="0">
                    <a:srgbClr val="1F497D">
                      <a:lumMod val="75000"/>
                    </a:srgbClr>
                  </a:outerShdw>
                </a:effectLst>
              </a:rPr>
              <a:t>El Nº de tardanzas se cuatriplica</a:t>
            </a:r>
          </a:p>
        </p:txBody>
      </p:sp>
    </p:spTree>
    <p:custDataLst>
      <p:tags r:id="rId2"/>
    </p:custDataLst>
    <p:extLst>
      <p:ext uri="{BB962C8B-B14F-4D97-AF65-F5344CB8AC3E}">
        <p14:creationId xmlns:p14="http://schemas.microsoft.com/office/powerpoint/2010/main" val="649468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8679"/>
    </mc:Choice>
    <mc:Fallback xmlns="">
      <p:transition spd="slow" advTm="4867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66157">
            <a:off x="532205" y="2480588"/>
            <a:ext cx="4176669" cy="1516664"/>
          </a:xfrm>
          <a:prstGeom prst="rect">
            <a:avLst/>
          </a:prstGeom>
        </p:spPr>
      </p:pic>
      <p:sp>
        <p:nvSpPr>
          <p:cNvPr id="5" name="Rectangle 4"/>
          <p:cNvSpPr/>
          <p:nvPr/>
        </p:nvSpPr>
        <p:spPr>
          <a:xfrm>
            <a:off x="5542765" y="1827994"/>
            <a:ext cx="4925131" cy="692497"/>
          </a:xfrm>
          <a:prstGeom prst="rect">
            <a:avLst/>
          </a:prstGeom>
          <a:noFill/>
        </p:spPr>
        <p:txBody>
          <a:bodyPr wrap="none" lIns="68580" tIns="34290" rIns="68580" bIns="34290">
            <a:spAutoFit/>
          </a:bodyPr>
          <a:lstStyle/>
          <a:p>
            <a:pPr algn="ctr" defTabSz="685800">
              <a:defRPr/>
            </a:pPr>
            <a:r>
              <a:rPr lang="en-US" sz="4050" b="1" dirty="0" err="1">
                <a:ln w="10541" cmpd="sng">
                  <a:solidFill>
                    <a:srgbClr val="4F81BD">
                      <a:shade val="88000"/>
                      <a:satMod val="110000"/>
                    </a:srgbClr>
                  </a:solidFill>
                  <a:prstDash val="solid"/>
                </a:ln>
                <a:solidFill>
                  <a:srgbClr val="002060"/>
                </a:solidFill>
                <a:latin typeface="Calibri"/>
                <a:cs typeface="Arial" panose="020B0604020202020204" pitchFamily="34" charset="0"/>
              </a:rPr>
              <a:t>Inicialmente</a:t>
            </a: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       3,0 %</a:t>
            </a:r>
          </a:p>
        </p:txBody>
      </p:sp>
      <p:sp>
        <p:nvSpPr>
          <p:cNvPr id="6" name="Rectangle 5"/>
          <p:cNvSpPr/>
          <p:nvPr/>
        </p:nvSpPr>
        <p:spPr>
          <a:xfrm>
            <a:off x="5465180" y="2698538"/>
            <a:ext cx="5080302" cy="692497"/>
          </a:xfrm>
          <a:prstGeom prst="rect">
            <a:avLst/>
          </a:prstGeom>
          <a:noFill/>
        </p:spPr>
        <p:txBody>
          <a:bodyPr wrap="none" lIns="68580" tIns="34290" rIns="68580" bIns="34290">
            <a:spAutoFit/>
          </a:bodyPr>
          <a:lstStyle/>
          <a:p>
            <a:pPr algn="ctr" defTabSz="685800">
              <a:defRPr/>
            </a:pP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Con </a:t>
            </a:r>
            <a:r>
              <a:rPr lang="en-US" sz="4050" b="1" dirty="0" err="1">
                <a:ln w="10541" cmpd="sng">
                  <a:solidFill>
                    <a:srgbClr val="4F81BD">
                      <a:shade val="88000"/>
                      <a:satMod val="110000"/>
                    </a:srgbClr>
                  </a:solidFill>
                  <a:prstDash val="solid"/>
                </a:ln>
                <a:solidFill>
                  <a:srgbClr val="C00000"/>
                </a:solidFill>
                <a:latin typeface="Calibri"/>
                <a:cs typeface="Arial" panose="020B0604020202020204" pitchFamily="34" charset="0"/>
              </a:rPr>
              <a:t>multa</a:t>
            </a: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a:t>
            </a:r>
            <a:r>
              <a:rPr lang="en-US" sz="405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          </a:t>
            </a: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11,2 %</a:t>
            </a:r>
          </a:p>
        </p:txBody>
      </p:sp>
      <p:sp>
        <p:nvSpPr>
          <p:cNvPr id="7" name="Rectangle 6"/>
          <p:cNvSpPr/>
          <p:nvPr/>
        </p:nvSpPr>
        <p:spPr>
          <a:xfrm>
            <a:off x="5138461" y="3684916"/>
            <a:ext cx="6171628" cy="692497"/>
          </a:xfrm>
          <a:prstGeom prst="rect">
            <a:avLst/>
          </a:prstGeom>
          <a:noFill/>
        </p:spPr>
        <p:txBody>
          <a:bodyPr wrap="square" lIns="68580" tIns="34290" rIns="68580" bIns="34290">
            <a:spAutoFit/>
          </a:bodyPr>
          <a:lstStyle/>
          <a:p>
            <a:pPr defTabSz="685800">
              <a:defRPr/>
            </a:pPr>
            <a:r>
              <a:rPr lang="en-US" sz="360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Eliminada</a:t>
            </a:r>
            <a:r>
              <a:rPr lang="en-US" sz="3600" b="1" dirty="0">
                <a:ln w="10541" cmpd="sng">
                  <a:solidFill>
                    <a:srgbClr val="4F81BD">
                      <a:shade val="88000"/>
                      <a:satMod val="110000"/>
                    </a:srgbClr>
                  </a:solidFill>
                  <a:prstDash val="solid"/>
                </a:ln>
                <a:solidFill>
                  <a:prstClr val="black"/>
                </a:solidFill>
                <a:latin typeface="Calibri"/>
                <a:cs typeface="Arial" panose="020B0604020202020204" pitchFamily="34" charset="0"/>
              </a:rPr>
              <a:t> la </a:t>
            </a:r>
            <a:r>
              <a:rPr lang="en-US" sz="360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multa</a:t>
            </a:r>
            <a:r>
              <a:rPr lang="en-US" sz="3600" b="1" dirty="0">
                <a:ln w="10541" cmpd="sng">
                  <a:solidFill>
                    <a:srgbClr val="4F81BD">
                      <a:shade val="88000"/>
                      <a:satMod val="110000"/>
                    </a:srgbClr>
                  </a:solidFill>
                  <a:prstDash val="solid"/>
                </a:ln>
                <a:solidFill>
                  <a:prstClr val="black"/>
                </a:solidFill>
                <a:latin typeface="Calibri"/>
                <a:cs typeface="Arial" panose="020B0604020202020204" pitchFamily="34" charset="0"/>
              </a:rPr>
              <a:t>:    </a:t>
            </a:r>
            <a:r>
              <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rPr>
              <a:t>7,1 %</a:t>
            </a:r>
          </a:p>
        </p:txBody>
      </p:sp>
      <p:sp>
        <p:nvSpPr>
          <p:cNvPr id="3" name="2 Rectángulo"/>
          <p:cNvSpPr/>
          <p:nvPr/>
        </p:nvSpPr>
        <p:spPr>
          <a:xfrm rot="20179556">
            <a:off x="906321" y="1268938"/>
            <a:ext cx="2090957" cy="900246"/>
          </a:xfrm>
          <a:prstGeom prst="rect">
            <a:avLst/>
          </a:prstGeom>
          <a:noFill/>
        </p:spPr>
        <p:txBody>
          <a:bodyPr wrap="none" lIns="68580" tIns="34290" rIns="68580" bIns="34290">
            <a:spAutoFit/>
          </a:bodyPr>
          <a:lstStyle/>
          <a:p>
            <a:pPr algn="ctr" defTabSz="685800">
              <a:defRPr/>
            </a:pPr>
            <a:r>
              <a:rPr lang="es-E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ISRAEL</a:t>
            </a:r>
          </a:p>
        </p:txBody>
      </p:sp>
      <p:sp>
        <p:nvSpPr>
          <p:cNvPr id="4" name="Rectángulo 3">
            <a:extLst>
              <a:ext uri="{FF2B5EF4-FFF2-40B4-BE49-F238E27FC236}">
                <a16:creationId xmlns="" xmlns:a16="http://schemas.microsoft.com/office/drawing/2014/main" id="{29EF86A0-E2FF-4F04-90E1-2F6DD19B0C38}"/>
              </a:ext>
            </a:extLst>
          </p:cNvPr>
          <p:cNvSpPr/>
          <p:nvPr/>
        </p:nvSpPr>
        <p:spPr>
          <a:xfrm>
            <a:off x="8823405" y="850056"/>
            <a:ext cx="1965603" cy="830997"/>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Porcentaje </a:t>
            </a:r>
          </a:p>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tardanzas</a:t>
            </a:r>
          </a:p>
        </p:txBody>
      </p:sp>
    </p:spTree>
    <p:custDataLst>
      <p:tags r:id="rId2"/>
    </p:custDataLst>
    <p:extLst>
      <p:ext uri="{BB962C8B-B14F-4D97-AF65-F5344CB8AC3E}">
        <p14:creationId xmlns:p14="http://schemas.microsoft.com/office/powerpoint/2010/main" val="1563833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212"/>
    </mc:Choice>
    <mc:Fallback xmlns="">
      <p:transition spd="slow" advTm="49212"/>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66157">
            <a:off x="532205" y="2480588"/>
            <a:ext cx="4176669" cy="1516664"/>
          </a:xfrm>
          <a:prstGeom prst="rect">
            <a:avLst/>
          </a:prstGeom>
        </p:spPr>
      </p:pic>
      <p:sp>
        <p:nvSpPr>
          <p:cNvPr id="5" name="Rectangle 4"/>
          <p:cNvSpPr/>
          <p:nvPr/>
        </p:nvSpPr>
        <p:spPr>
          <a:xfrm>
            <a:off x="5542765" y="1827994"/>
            <a:ext cx="4925131" cy="692497"/>
          </a:xfrm>
          <a:prstGeom prst="rect">
            <a:avLst/>
          </a:prstGeom>
          <a:noFill/>
        </p:spPr>
        <p:txBody>
          <a:bodyPr wrap="none" lIns="68580" tIns="34290" rIns="68580" bIns="34290">
            <a:spAutoFit/>
          </a:bodyPr>
          <a:lstStyle/>
          <a:p>
            <a:pPr algn="ctr" defTabSz="685800">
              <a:defRPr/>
            </a:pPr>
            <a:r>
              <a:rPr lang="en-US" sz="4050" b="1" dirty="0" err="1">
                <a:ln w="10541" cmpd="sng">
                  <a:solidFill>
                    <a:srgbClr val="4F81BD">
                      <a:shade val="88000"/>
                      <a:satMod val="110000"/>
                    </a:srgbClr>
                  </a:solidFill>
                  <a:prstDash val="solid"/>
                </a:ln>
                <a:solidFill>
                  <a:srgbClr val="002060"/>
                </a:solidFill>
                <a:latin typeface="Calibri"/>
                <a:cs typeface="Arial" panose="020B0604020202020204" pitchFamily="34" charset="0"/>
              </a:rPr>
              <a:t>Inicialmente</a:t>
            </a:r>
            <a:r>
              <a:rPr lang="en-US" sz="4050" b="1" dirty="0">
                <a:ln w="10541" cmpd="sng">
                  <a:solidFill>
                    <a:srgbClr val="4F81BD">
                      <a:shade val="88000"/>
                      <a:satMod val="110000"/>
                    </a:srgbClr>
                  </a:solidFill>
                  <a:prstDash val="solid"/>
                </a:ln>
                <a:solidFill>
                  <a:srgbClr val="002060"/>
                </a:solidFill>
                <a:latin typeface="Calibri"/>
                <a:cs typeface="Arial" panose="020B0604020202020204" pitchFamily="34" charset="0"/>
              </a:rPr>
              <a:t>:       3,0 %</a:t>
            </a:r>
          </a:p>
        </p:txBody>
      </p:sp>
      <p:sp>
        <p:nvSpPr>
          <p:cNvPr id="6" name="Rectangle 5"/>
          <p:cNvSpPr/>
          <p:nvPr/>
        </p:nvSpPr>
        <p:spPr>
          <a:xfrm>
            <a:off x="5465180" y="2698538"/>
            <a:ext cx="5080302" cy="692497"/>
          </a:xfrm>
          <a:prstGeom prst="rect">
            <a:avLst/>
          </a:prstGeom>
          <a:noFill/>
        </p:spPr>
        <p:txBody>
          <a:bodyPr wrap="none" lIns="68580" tIns="34290" rIns="68580" bIns="34290">
            <a:spAutoFit/>
          </a:bodyPr>
          <a:lstStyle/>
          <a:p>
            <a:pPr algn="ctr" defTabSz="685800">
              <a:defRPr/>
            </a:pP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Con </a:t>
            </a:r>
            <a:r>
              <a:rPr lang="en-US" sz="4050" b="1" dirty="0" err="1">
                <a:ln w="10541" cmpd="sng">
                  <a:solidFill>
                    <a:srgbClr val="4F81BD">
                      <a:shade val="88000"/>
                      <a:satMod val="110000"/>
                    </a:srgbClr>
                  </a:solidFill>
                  <a:prstDash val="solid"/>
                </a:ln>
                <a:solidFill>
                  <a:srgbClr val="C00000"/>
                </a:solidFill>
                <a:latin typeface="Calibri"/>
                <a:cs typeface="Arial" panose="020B0604020202020204" pitchFamily="34" charset="0"/>
              </a:rPr>
              <a:t>multa</a:t>
            </a: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a:t>
            </a:r>
            <a:r>
              <a:rPr lang="en-US" sz="405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          </a:t>
            </a:r>
            <a:r>
              <a:rPr lang="en-US" sz="4050" b="1" dirty="0">
                <a:ln w="10541" cmpd="sng">
                  <a:solidFill>
                    <a:srgbClr val="4F81BD">
                      <a:shade val="88000"/>
                      <a:satMod val="110000"/>
                    </a:srgbClr>
                  </a:solidFill>
                  <a:prstDash val="solid"/>
                </a:ln>
                <a:solidFill>
                  <a:srgbClr val="C00000"/>
                </a:solidFill>
                <a:latin typeface="Calibri"/>
                <a:cs typeface="Arial" panose="020B0604020202020204" pitchFamily="34" charset="0"/>
              </a:rPr>
              <a:t>11,2 %</a:t>
            </a:r>
          </a:p>
        </p:txBody>
      </p:sp>
      <p:sp>
        <p:nvSpPr>
          <p:cNvPr id="7" name="Rectangle 6"/>
          <p:cNvSpPr/>
          <p:nvPr/>
        </p:nvSpPr>
        <p:spPr>
          <a:xfrm>
            <a:off x="5138461" y="3684916"/>
            <a:ext cx="6171628" cy="692497"/>
          </a:xfrm>
          <a:prstGeom prst="rect">
            <a:avLst/>
          </a:prstGeom>
          <a:noFill/>
        </p:spPr>
        <p:txBody>
          <a:bodyPr wrap="square" lIns="68580" tIns="34290" rIns="68580" bIns="34290">
            <a:spAutoFit/>
          </a:bodyPr>
          <a:lstStyle/>
          <a:p>
            <a:pPr defTabSz="685800">
              <a:defRPr/>
            </a:pPr>
            <a:r>
              <a:rPr lang="en-US" sz="360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Eliminada</a:t>
            </a:r>
            <a:r>
              <a:rPr lang="en-US" sz="3600" b="1" dirty="0">
                <a:ln w="10541" cmpd="sng">
                  <a:solidFill>
                    <a:srgbClr val="4F81BD">
                      <a:shade val="88000"/>
                      <a:satMod val="110000"/>
                    </a:srgbClr>
                  </a:solidFill>
                  <a:prstDash val="solid"/>
                </a:ln>
                <a:solidFill>
                  <a:prstClr val="black"/>
                </a:solidFill>
                <a:latin typeface="Calibri"/>
                <a:cs typeface="Arial" panose="020B0604020202020204" pitchFamily="34" charset="0"/>
              </a:rPr>
              <a:t> la </a:t>
            </a:r>
            <a:r>
              <a:rPr lang="en-US" sz="3600" b="1" dirty="0" err="1">
                <a:ln w="10541" cmpd="sng">
                  <a:solidFill>
                    <a:srgbClr val="4F81BD">
                      <a:shade val="88000"/>
                      <a:satMod val="110000"/>
                    </a:srgbClr>
                  </a:solidFill>
                  <a:prstDash val="solid"/>
                </a:ln>
                <a:solidFill>
                  <a:prstClr val="black"/>
                </a:solidFill>
                <a:latin typeface="Calibri"/>
                <a:cs typeface="Arial" panose="020B0604020202020204" pitchFamily="34" charset="0"/>
              </a:rPr>
              <a:t>multa</a:t>
            </a:r>
            <a:r>
              <a:rPr lang="en-US" sz="3600" b="1" dirty="0">
                <a:ln w="10541" cmpd="sng">
                  <a:solidFill>
                    <a:srgbClr val="4F81BD">
                      <a:shade val="88000"/>
                      <a:satMod val="110000"/>
                    </a:srgbClr>
                  </a:solidFill>
                  <a:prstDash val="solid"/>
                </a:ln>
                <a:solidFill>
                  <a:prstClr val="black"/>
                </a:solidFill>
                <a:latin typeface="Calibri"/>
                <a:cs typeface="Arial" panose="020B0604020202020204" pitchFamily="34" charset="0"/>
              </a:rPr>
              <a:t>:    </a:t>
            </a:r>
            <a:r>
              <a:rPr lang="en-US" sz="4050" b="1" dirty="0">
                <a:ln w="10541" cmpd="sng">
                  <a:solidFill>
                    <a:srgbClr val="4F81BD">
                      <a:shade val="88000"/>
                      <a:satMod val="110000"/>
                    </a:srgbClr>
                  </a:solidFill>
                  <a:prstDash val="solid"/>
                </a:ln>
                <a:solidFill>
                  <a:prstClr val="black"/>
                </a:solidFill>
                <a:latin typeface="Calibri"/>
                <a:cs typeface="Arial" panose="020B0604020202020204" pitchFamily="34" charset="0"/>
              </a:rPr>
              <a:t>7,1 %</a:t>
            </a:r>
          </a:p>
        </p:txBody>
      </p:sp>
      <p:sp>
        <p:nvSpPr>
          <p:cNvPr id="3" name="2 Rectángulo"/>
          <p:cNvSpPr/>
          <p:nvPr/>
        </p:nvSpPr>
        <p:spPr>
          <a:xfrm rot="20179556">
            <a:off x="906321" y="1268938"/>
            <a:ext cx="2090957" cy="900246"/>
          </a:xfrm>
          <a:prstGeom prst="rect">
            <a:avLst/>
          </a:prstGeom>
          <a:noFill/>
        </p:spPr>
        <p:txBody>
          <a:bodyPr wrap="none" lIns="68580" tIns="34290" rIns="68580" bIns="34290">
            <a:spAutoFit/>
          </a:bodyPr>
          <a:lstStyle/>
          <a:p>
            <a:pPr algn="ctr" defTabSz="685800">
              <a:defRPr/>
            </a:pPr>
            <a:r>
              <a:rPr lang="es-E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Arial" panose="020B0604020202020204" pitchFamily="34" charset="0"/>
              </a:rPr>
              <a:t>ISRAEL</a:t>
            </a:r>
          </a:p>
        </p:txBody>
      </p:sp>
      <p:sp>
        <p:nvSpPr>
          <p:cNvPr id="4" name="Rectángulo 3">
            <a:extLst>
              <a:ext uri="{FF2B5EF4-FFF2-40B4-BE49-F238E27FC236}">
                <a16:creationId xmlns="" xmlns:a16="http://schemas.microsoft.com/office/drawing/2014/main" id="{29EF86A0-E2FF-4F04-90E1-2F6DD19B0C38}"/>
              </a:ext>
            </a:extLst>
          </p:cNvPr>
          <p:cNvSpPr/>
          <p:nvPr/>
        </p:nvSpPr>
        <p:spPr>
          <a:xfrm>
            <a:off x="8823405" y="850056"/>
            <a:ext cx="1965603" cy="830997"/>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Porcentaje </a:t>
            </a:r>
          </a:p>
          <a:p>
            <a:pPr algn="ctr" eaLnBrk="0" fontAlgn="base" hangingPunct="0">
              <a:spcBef>
                <a:spcPct val="0"/>
              </a:spcBef>
              <a:spcAft>
                <a:spcPct val="0"/>
              </a:spcAft>
              <a:defRPr/>
            </a:pPr>
            <a:r>
              <a:rPr lang="es-E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de tardanzas</a:t>
            </a:r>
          </a:p>
        </p:txBody>
      </p:sp>
      <p:pic>
        <p:nvPicPr>
          <p:cNvPr id="11" name="Imagen 10">
            <a:extLst>
              <a:ext uri="{FF2B5EF4-FFF2-40B4-BE49-F238E27FC236}">
                <a16:creationId xmlns="" xmlns:a16="http://schemas.microsoft.com/office/drawing/2014/main" id="{144B1076-8407-F8AA-443D-69B6FD8CD969}"/>
              </a:ext>
            </a:extLst>
          </p:cNvPr>
          <p:cNvPicPr>
            <a:picLocks noChangeAspect="1"/>
          </p:cNvPicPr>
          <p:nvPr/>
        </p:nvPicPr>
        <p:blipFill>
          <a:blip r:embed="rId6"/>
          <a:stretch>
            <a:fillRect/>
          </a:stretch>
        </p:blipFill>
        <p:spPr>
          <a:xfrm>
            <a:off x="1762926" y="4810461"/>
            <a:ext cx="9547163" cy="1560711"/>
          </a:xfrm>
          <a:prstGeom prst="rect">
            <a:avLst/>
          </a:prstGeom>
        </p:spPr>
      </p:pic>
    </p:spTree>
    <p:custDataLst>
      <p:tags r:id="rId2"/>
    </p:custDataLst>
    <p:extLst>
      <p:ext uri="{BB962C8B-B14F-4D97-AF65-F5344CB8AC3E}">
        <p14:creationId xmlns:p14="http://schemas.microsoft.com/office/powerpoint/2010/main" val="1879386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1C2849F-18FC-4084-865E-E0FACF65CDF8}"/>
              </a:ext>
            </a:extLst>
          </p:cNvPr>
          <p:cNvSpPr txBox="1"/>
          <p:nvPr/>
        </p:nvSpPr>
        <p:spPr>
          <a:xfrm>
            <a:off x="493884" y="296853"/>
            <a:ext cx="4840490" cy="2369880"/>
          </a:xfrm>
          <a:prstGeom prst="rect">
            <a:avLst/>
          </a:prstGeom>
          <a:noFill/>
        </p:spPr>
        <p:txBody>
          <a:bodyPr wrap="square" rtlCol="0">
            <a:spAutoFit/>
          </a:bodyPr>
          <a:lstStyle/>
          <a:p>
            <a:pPr>
              <a:defRPr/>
            </a:pPr>
            <a:r>
              <a:rPr lang="es-ES_tradnl" sz="2000" b="1" dirty="0">
                <a:solidFill>
                  <a:srgbClr val="FFFF00"/>
                </a:solidFill>
              </a:rPr>
              <a:t>Supongamos que un ciudadano trabaja en una empresa productora y comercializadora de </a:t>
            </a:r>
            <a:r>
              <a:rPr lang="es-ES_tradnl" sz="2800" b="1" dirty="0">
                <a:solidFill>
                  <a:srgbClr val="FFFF00"/>
                </a:solidFill>
                <a:latin typeface="Bradley Hand ITC" panose="03070402050302030203" pitchFamily="66" charset="0"/>
              </a:rPr>
              <a:t>productos transgénicos</a:t>
            </a:r>
            <a:r>
              <a:rPr lang="es-ES_tradnl" sz="2000" b="1" dirty="0">
                <a:solidFill>
                  <a:srgbClr val="FFFF00"/>
                </a:solidFill>
              </a:rPr>
              <a:t>. Puesto que su sustento y el de su familia dependen del éxito de la empresa, el individuo tiene un interés natural en que la compañía consiga altos niveles de prosperidad. </a:t>
            </a:r>
          </a:p>
        </p:txBody>
      </p:sp>
      <p:pic>
        <p:nvPicPr>
          <p:cNvPr id="4" name="Imagen 3">
            <a:extLst>
              <a:ext uri="{FF2B5EF4-FFF2-40B4-BE49-F238E27FC236}">
                <a16:creationId xmlns:a16="http://schemas.microsoft.com/office/drawing/2014/main" xmlns="" id="{D7157ADD-6686-49D6-BC96-4DE3C89A58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1817" y="1983405"/>
            <a:ext cx="4359327" cy="4359327"/>
          </a:xfrm>
          <a:prstGeom prst="rect">
            <a:avLst/>
          </a:prstGeom>
        </p:spPr>
      </p:pic>
      <p:pic>
        <p:nvPicPr>
          <p:cNvPr id="6" name="Imagen 5">
            <a:extLst>
              <a:ext uri="{FF2B5EF4-FFF2-40B4-BE49-F238E27FC236}">
                <a16:creationId xmlns:a16="http://schemas.microsoft.com/office/drawing/2014/main" xmlns="" id="{CB9331C3-F618-4EC5-A2FD-93ED1CC57D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32" b="89524" l="556" r="95556">
                        <a14:foregroundMark x1="54167" y1="26667" x2="54167" y2="26667"/>
                        <a14:foregroundMark x1="65556" y1="14286" x2="57500" y2="24444"/>
                        <a14:foregroundMark x1="37830" y1="12381" x2="53333" y2="20000"/>
                        <a14:foregroundMark x1="25556" y1="6349" x2="33275" y2="10143"/>
                        <a14:foregroundMark x1="53333" y1="20000" x2="72778" y2="20952"/>
                        <a14:foregroundMark x1="72778" y1="20952" x2="89167" y2="28889"/>
                        <a14:foregroundMark x1="89167" y1="28889" x2="89167" y2="28889"/>
                        <a14:foregroundMark x1="58889" y1="23492" x2="53068" y2="33126"/>
                        <a14:foregroundMark x1="69444" y1="9841" x2="67222" y2="11111"/>
                        <a14:foregroundMark x1="12500" y1="25397" x2="9444" y2="29841"/>
                        <a14:foregroundMark x1="64167" y1="89206" x2="64167" y2="89206"/>
                        <a14:foregroundMark x1="58333" y1="14286" x2="58056" y2="17143"/>
                        <a14:foregroundMark x1="95556" y1="25714" x2="92222" y2="36508"/>
                        <a14:foregroundMark x1="8889" y1="20317" x2="15556" y2="29206"/>
                        <a14:foregroundMark x1="2646" y1="23353" x2="2839" y2="25661"/>
                        <a14:foregroundMark x1="1944" y1="14921" x2="2009" y2="15706"/>
                        <a14:foregroundMark x1="6396" y1="32942" x2="13889" y2="27619"/>
                        <a14:foregroundMark x1="13889" y1="27619" x2="8671" y2="22238"/>
                        <a14:foregroundMark x1="45833" y1="31746" x2="45278" y2="44127"/>
                        <a14:foregroundMark x1="42500" y1="46984" x2="42500" y2="46984"/>
                        <a14:foregroundMark x1="40000" y1="49841" x2="39444" y2="52063"/>
                        <a14:foregroundMark x1="47222" y1="46032" x2="48611" y2="46032"/>
                        <a14:foregroundMark x1="47778" y1="44444" x2="47778" y2="44444"/>
                        <a14:foregroundMark x1="42778" y1="34921" x2="41389" y2="37460"/>
                        <a14:foregroundMark x1="66111" y1="7937" x2="71389" y2="12698"/>
                        <a14:backgroundMark x1="1111" y1="18730" x2="1111" y2="18730"/>
                        <a14:backgroundMark x1="833" y1="13651" x2="833" y2="13651"/>
                        <a14:backgroundMark x1="833" y1="15873" x2="1667" y2="23492"/>
                        <a14:backgroundMark x1="1389" y1="27937" x2="4167" y2="28571"/>
                        <a14:backgroundMark x1="2500" y1="32698" x2="4167" y2="33016"/>
                        <a14:backgroundMark x1="4444" y1="33016" x2="6667" y2="32381"/>
                        <a14:backgroundMark x1="5278" y1="32381" x2="833" y2="30794"/>
                        <a14:backgroundMark x1="2778" y1="24444" x2="2778" y2="21587"/>
                        <a14:backgroundMark x1="1389" y1="15873" x2="1111" y2="16190"/>
                        <a14:backgroundMark x1="35833" y1="11746" x2="35833" y2="12381"/>
                        <a14:backgroundMark x1="33889" y1="10794" x2="37222" y2="11746"/>
                        <a14:backgroundMark x1="33611" y1="9841" x2="35000" y2="11429"/>
                        <a14:backgroundMark x1="47468" y1="44444" x2="47596" y2="45361"/>
                        <a14:backgroundMark x1="47442" y1="44254" x2="47468" y2="44444"/>
                        <a14:backgroundMark x1="47698" y1="44444" x2="47863" y2="44882"/>
                        <a14:backgroundMark x1="47631" y1="44265" x2="47698" y2="44444"/>
                      </a14:backgroundRemoval>
                    </a14:imgEffect>
                  </a14:imgLayer>
                </a14:imgProps>
              </a:ext>
              <a:ext uri="{28A0092B-C50C-407E-A947-70E740481C1C}">
                <a14:useLocalDpi xmlns:a14="http://schemas.microsoft.com/office/drawing/2010/main" val="0"/>
              </a:ext>
            </a:extLst>
          </a:blip>
          <a:stretch>
            <a:fillRect/>
          </a:stretch>
        </p:blipFill>
        <p:spPr>
          <a:xfrm>
            <a:off x="5187233" y="3725104"/>
            <a:ext cx="2398396" cy="2098597"/>
          </a:xfrm>
          <a:prstGeom prst="rect">
            <a:avLst/>
          </a:prstGeom>
        </p:spPr>
      </p:pic>
      <p:pic>
        <p:nvPicPr>
          <p:cNvPr id="8" name="Imagen 7">
            <a:extLst>
              <a:ext uri="{FF2B5EF4-FFF2-40B4-BE49-F238E27FC236}">
                <a16:creationId xmlns:a16="http://schemas.microsoft.com/office/drawing/2014/main" xmlns="" id="{DE3B280C-F30B-4EB1-B1E4-4E84687233C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96" b="99724" l="10000" r="98333">
                        <a14:foregroundMark x1="56667" y1="78177" x2="56667" y2="78177"/>
                        <a14:foregroundMark x1="65278" y1="66022" x2="42500" y2="99724"/>
                        <a14:foregroundMark x1="42500" y1="99724" x2="42500" y2="99724"/>
                        <a14:foregroundMark x1="93889" y1="4972" x2="85556" y2="37845"/>
                        <a14:foregroundMark x1="85556" y1="37845" x2="84722" y2="39227"/>
                        <a14:foregroundMark x1="96944" y1="6630" x2="98333" y2="11602"/>
                        <a14:foregroundMark x1="22778" y1="24309" x2="25278" y2="27901"/>
                        <a14:foregroundMark x1="28333" y1="24033" x2="25833" y2="25691"/>
                        <a14:foregroundMark x1="25278" y1="23757" x2="25556" y2="24033"/>
                        <a14:foregroundMark x1="26667" y1="22376" x2="20278" y2="25691"/>
                        <a14:foregroundMark x1="45000" y1="25138" x2="43333" y2="27348"/>
                        <a14:foregroundMark x1="78333" y1="22652" x2="78333" y2="22652"/>
                        <a14:foregroundMark x1="75000" y1="24033" x2="82778" y2="22376"/>
                      </a14:backgroundRemoval>
                    </a14:imgEffect>
                  </a14:imgLayer>
                </a14:imgProps>
              </a:ext>
              <a:ext uri="{28A0092B-C50C-407E-A947-70E740481C1C}">
                <a14:useLocalDpi xmlns:a14="http://schemas.microsoft.com/office/drawing/2010/main" val="0"/>
              </a:ext>
            </a:extLst>
          </a:blip>
          <a:stretch>
            <a:fillRect/>
          </a:stretch>
        </p:blipFill>
        <p:spPr>
          <a:xfrm>
            <a:off x="5630239" y="264858"/>
            <a:ext cx="2012574" cy="2023755"/>
          </a:xfrm>
          <a:prstGeom prst="rect">
            <a:avLst/>
          </a:prstGeom>
        </p:spPr>
      </p:pic>
      <p:sp>
        <p:nvSpPr>
          <p:cNvPr id="9" name="CuadroTexto 8">
            <a:extLst>
              <a:ext uri="{FF2B5EF4-FFF2-40B4-BE49-F238E27FC236}">
                <a16:creationId xmlns:a16="http://schemas.microsoft.com/office/drawing/2014/main" xmlns="" id="{527E8D8D-BA1D-4840-BE0D-65BE25307315}"/>
              </a:ext>
            </a:extLst>
          </p:cNvPr>
          <p:cNvSpPr txBox="1"/>
          <p:nvPr/>
        </p:nvSpPr>
        <p:spPr>
          <a:xfrm>
            <a:off x="493884" y="3742940"/>
            <a:ext cx="4404302" cy="2369880"/>
          </a:xfrm>
          <a:prstGeom prst="rect">
            <a:avLst/>
          </a:prstGeom>
          <a:noFill/>
        </p:spPr>
        <p:txBody>
          <a:bodyPr wrap="square" rtlCol="0">
            <a:spAutoFit/>
          </a:bodyPr>
          <a:lstStyle/>
          <a:p>
            <a:pPr>
              <a:defRPr/>
            </a:pPr>
            <a:r>
              <a:rPr lang="es-ES_tradnl" sz="2000" b="1" dirty="0">
                <a:solidFill>
                  <a:prstClr val="white"/>
                </a:solidFill>
              </a:rPr>
              <a:t>Pero es un integrante de una ONG que defiende la alimentación basada en </a:t>
            </a:r>
            <a:r>
              <a:rPr lang="es-ES_tradnl" sz="2800" b="1" dirty="0">
                <a:solidFill>
                  <a:prstClr val="white"/>
                </a:solidFill>
                <a:latin typeface="Bradley Hand ITC" panose="03070402050302030203" pitchFamily="66" charset="0"/>
              </a:rPr>
              <a:t>productos naturales</a:t>
            </a:r>
            <a:r>
              <a:rPr lang="es-ES_tradnl" sz="2000" b="1" dirty="0">
                <a:solidFill>
                  <a:prstClr val="white"/>
                </a:solidFill>
              </a:rPr>
              <a:t>. Tiene interés en que las compañías que mercan con alimentos genéticamente modificados quiebren, de manera que cese su producción. </a:t>
            </a:r>
            <a:endParaRPr lang="es-ES" sz="2000" b="1" dirty="0">
              <a:solidFill>
                <a:prstClr val="white"/>
              </a:solidFill>
            </a:endParaRPr>
          </a:p>
        </p:txBody>
      </p:sp>
      <p:sp>
        <p:nvSpPr>
          <p:cNvPr id="10" name="Rectángulo 9">
            <a:extLst>
              <a:ext uri="{FF2B5EF4-FFF2-40B4-BE49-F238E27FC236}">
                <a16:creationId xmlns:a16="http://schemas.microsoft.com/office/drawing/2014/main" xmlns="" id="{330AD956-3978-40E7-B31C-D4FD9054BC99}"/>
              </a:ext>
            </a:extLst>
          </p:cNvPr>
          <p:cNvSpPr/>
          <p:nvPr/>
        </p:nvSpPr>
        <p:spPr>
          <a:xfrm>
            <a:off x="5064962" y="2284107"/>
            <a:ext cx="3226268" cy="769441"/>
          </a:xfrm>
          <a:prstGeom prst="rect">
            <a:avLst/>
          </a:prstGeom>
          <a:noFill/>
        </p:spPr>
        <p:txBody>
          <a:bodyPr wrap="none" lIns="91440" tIns="45720" rIns="91440" bIns="45720">
            <a:spAutoFit/>
          </a:bodyPr>
          <a:lstStyle/>
          <a:p>
            <a:pPr algn="ctr">
              <a:defRPr/>
            </a:pPr>
            <a:r>
              <a:rPr lang="es-ES" sz="4400" dirty="0">
                <a:ln w="0"/>
                <a:solidFill>
                  <a:srgbClr val="FFFF00"/>
                </a:solidFill>
                <a:effectLst>
                  <a:outerShdw blurRad="38100" dist="19050" dir="2700000" algn="tl" rotWithShape="0">
                    <a:prstClr val="black">
                      <a:alpha val="40000"/>
                    </a:prstClr>
                  </a:outerShdw>
                </a:effectLst>
              </a:rPr>
              <a:t>DE ACUERDO</a:t>
            </a:r>
          </a:p>
        </p:txBody>
      </p:sp>
      <p:sp>
        <p:nvSpPr>
          <p:cNvPr id="11" name="Rectángulo 10">
            <a:extLst>
              <a:ext uri="{FF2B5EF4-FFF2-40B4-BE49-F238E27FC236}">
                <a16:creationId xmlns:a16="http://schemas.microsoft.com/office/drawing/2014/main" xmlns="" id="{A125A82F-1EB6-4503-B5CD-399AD4C58EAE}"/>
              </a:ext>
            </a:extLst>
          </p:cNvPr>
          <p:cNvSpPr/>
          <p:nvPr/>
        </p:nvSpPr>
        <p:spPr>
          <a:xfrm>
            <a:off x="5064962" y="5604988"/>
            <a:ext cx="2895216" cy="769441"/>
          </a:xfrm>
          <a:prstGeom prst="rect">
            <a:avLst/>
          </a:prstGeom>
          <a:noFill/>
        </p:spPr>
        <p:txBody>
          <a:bodyPr wrap="none" lIns="91440" tIns="45720" rIns="91440" bIns="45720">
            <a:spAutoFit/>
          </a:bodyPr>
          <a:lstStyle/>
          <a:p>
            <a:pPr algn="ctr">
              <a:defRPr/>
            </a:pPr>
            <a:r>
              <a:rPr lang="es-ES" sz="4400" dirty="0">
                <a:ln w="0"/>
                <a:solidFill>
                  <a:prstClr val="white"/>
                </a:solidFill>
                <a:effectLst>
                  <a:outerShdw blurRad="38100" dist="19050" dir="2700000" algn="tl" rotWithShape="0">
                    <a:prstClr val="black">
                      <a:alpha val="40000"/>
                    </a:prstClr>
                  </a:outerShdw>
                </a:effectLst>
              </a:rPr>
              <a:t>EN CONTRA</a:t>
            </a:r>
          </a:p>
        </p:txBody>
      </p:sp>
      <p:sp>
        <p:nvSpPr>
          <p:cNvPr id="12" name="Rectángulo 11">
            <a:extLst>
              <a:ext uri="{FF2B5EF4-FFF2-40B4-BE49-F238E27FC236}">
                <a16:creationId xmlns:a16="http://schemas.microsoft.com/office/drawing/2014/main" xmlns="" id="{4BC60244-A1A6-4526-B0B1-F519D2ECC483}"/>
              </a:ext>
            </a:extLst>
          </p:cNvPr>
          <p:cNvSpPr/>
          <p:nvPr/>
        </p:nvSpPr>
        <p:spPr>
          <a:xfrm>
            <a:off x="8427856" y="644688"/>
            <a:ext cx="3547253" cy="1446550"/>
          </a:xfrm>
          <a:prstGeom prst="rect">
            <a:avLst/>
          </a:prstGeom>
          <a:noFill/>
        </p:spPr>
        <p:txBody>
          <a:bodyPr wrap="none" lIns="91440" tIns="45720" rIns="91440" bIns="45720">
            <a:spAutoFit/>
          </a:bodyPr>
          <a:lstStyle/>
          <a:p>
            <a:pPr algn="ctr">
              <a:defRPr/>
            </a:pPr>
            <a:r>
              <a:rPr lang="es-ES" sz="4400" dirty="0">
                <a:ln w="0"/>
                <a:solidFill>
                  <a:prstClr val="black">
                    <a:lumMod val="50000"/>
                    <a:lumOff val="50000"/>
                  </a:prstClr>
                </a:solidFill>
                <a:effectLst>
                  <a:outerShdw blurRad="38100" dist="19050" dir="2700000" algn="tl" rotWithShape="0">
                    <a:prstClr val="black">
                      <a:alpha val="40000"/>
                    </a:prstClr>
                  </a:outerShdw>
                </a:effectLst>
              </a:rPr>
              <a:t>CONFLICTO DE</a:t>
            </a:r>
          </a:p>
          <a:p>
            <a:pPr algn="ctr">
              <a:defRPr/>
            </a:pPr>
            <a:r>
              <a:rPr lang="es-ES" sz="4400" dirty="0">
                <a:ln w="0"/>
                <a:solidFill>
                  <a:prstClr val="black">
                    <a:lumMod val="50000"/>
                    <a:lumOff val="50000"/>
                  </a:prstClr>
                </a:solidFill>
                <a:effectLst>
                  <a:outerShdw blurRad="38100" dist="19050" dir="2700000" algn="tl" rotWithShape="0">
                    <a:prstClr val="black">
                      <a:alpha val="40000"/>
                    </a:prstClr>
                  </a:outerShdw>
                </a:effectLst>
              </a:rPr>
              <a:t>INTERESES</a:t>
            </a:r>
          </a:p>
        </p:txBody>
      </p:sp>
    </p:spTree>
    <p:custDataLst>
      <p:tags r:id="rId1"/>
    </p:custDataLst>
    <p:extLst>
      <p:ext uri="{BB962C8B-B14F-4D97-AF65-F5344CB8AC3E}">
        <p14:creationId xmlns:p14="http://schemas.microsoft.com/office/powerpoint/2010/main" val="18813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1C2849F-18FC-4084-865E-E0FACF65CDF8}"/>
              </a:ext>
            </a:extLst>
          </p:cNvPr>
          <p:cNvSpPr txBox="1"/>
          <p:nvPr/>
        </p:nvSpPr>
        <p:spPr>
          <a:xfrm>
            <a:off x="880311" y="755642"/>
            <a:ext cx="10431378" cy="4524315"/>
          </a:xfrm>
          <a:prstGeom prst="rect">
            <a:avLst/>
          </a:prstGeom>
          <a:noFill/>
        </p:spPr>
        <p:txBody>
          <a:bodyPr wrap="square" rtlCol="0">
            <a:spAutoFit/>
          </a:bodyPr>
          <a:lstStyle/>
          <a:p>
            <a:pPr>
              <a:defRPr/>
            </a:pPr>
            <a:r>
              <a:rPr lang="es-ES_tradnl" sz="3600" dirty="0">
                <a:solidFill>
                  <a:prstClr val="black"/>
                </a:solidFill>
              </a:rPr>
              <a:t>Los </a:t>
            </a:r>
            <a:r>
              <a:rPr lang="es-ES_tradnl" sz="3600" b="1" dirty="0">
                <a:solidFill>
                  <a:srgbClr val="FF0000"/>
                </a:solidFill>
              </a:rPr>
              <a:t>conflictos de interés </a:t>
            </a:r>
            <a:r>
              <a:rPr lang="es-ES_tradnl" sz="3600" dirty="0">
                <a:solidFill>
                  <a:prstClr val="black"/>
                </a:solidFill>
              </a:rPr>
              <a:t>se </a:t>
            </a:r>
            <a:r>
              <a:rPr lang="es-ES" sz="3600" dirty="0">
                <a:solidFill>
                  <a:prstClr val="black"/>
                </a:solidFill>
              </a:rPr>
              <a:t>producen cuando las facultades de una persona para conformar un juicio o tomar una decisión -incluso cuando tuviera las mejores intenciones, deliberada o involuntariamente, directamente o no- pudieran verse menoscabadas debido al efecto potencial de tales acciones sobre sus intereses personales o el de las instituciones con las que se relaciona. </a:t>
            </a:r>
          </a:p>
        </p:txBody>
      </p:sp>
    </p:spTree>
    <p:extLst>
      <p:ext uri="{BB962C8B-B14F-4D97-AF65-F5344CB8AC3E}">
        <p14:creationId xmlns:p14="http://schemas.microsoft.com/office/powerpoint/2010/main" val="3204322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Rectángulo"/>
          <p:cNvSpPr/>
          <p:nvPr/>
        </p:nvSpPr>
        <p:spPr>
          <a:xfrm>
            <a:off x="1471613" y="1428793"/>
            <a:ext cx="8263805" cy="5215075"/>
          </a:xfrm>
          <a:prstGeom prst="rect">
            <a:avLst/>
          </a:prstGeom>
          <a:solidFill>
            <a:schemeClr val="tx2">
              <a:alpha val="11000"/>
            </a:schemeClr>
          </a:solidFill>
          <a:ln w="2540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sp>
        <p:nvSpPr>
          <p:cNvPr id="43010" name="2 CuadroTexto"/>
          <p:cNvSpPr txBox="1">
            <a:spLocks noChangeArrowheads="1"/>
          </p:cNvSpPr>
          <p:nvPr/>
        </p:nvSpPr>
        <p:spPr bwMode="auto">
          <a:xfrm>
            <a:off x="1350819" y="428644"/>
            <a:ext cx="82456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s-ES" altLang="es-ES" sz="3600" dirty="0">
                <a:solidFill>
                  <a:prstClr val="black"/>
                </a:solidFill>
              </a:rPr>
              <a:t>Conflicto de intereses </a:t>
            </a:r>
          </a:p>
          <a:p>
            <a:pPr eaLnBrk="1" fontAlgn="base" hangingPunct="1">
              <a:spcBef>
                <a:spcPct val="0"/>
              </a:spcBef>
              <a:spcAft>
                <a:spcPct val="0"/>
              </a:spcAft>
              <a:defRPr/>
            </a:pPr>
            <a:endParaRPr lang="es-ES" altLang="es-ES" dirty="0">
              <a:solidFill>
                <a:prstClr val="black"/>
              </a:solidFill>
            </a:endParaRPr>
          </a:p>
        </p:txBody>
      </p:sp>
      <p:pic>
        <p:nvPicPr>
          <p:cNvPr id="20483" name="2 Imagen" descr="organizational-conflict-interest_-200X2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1691" y="3375808"/>
            <a:ext cx="3053548" cy="305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a:spLocks noChangeArrowheads="1"/>
          </p:cNvSpPr>
          <p:nvPr/>
        </p:nvSpPr>
        <p:spPr bwMode="auto">
          <a:xfrm>
            <a:off x="1610591" y="1570007"/>
            <a:ext cx="7985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s-ES" altLang="es-ES" sz="2400" dirty="0">
                <a:solidFill>
                  <a:prstClr val="black"/>
                </a:solidFill>
              </a:rPr>
              <a:t>La más generalizada y preocupante expresión de estos conflictos se presenta cuando un auditor, autor, revisor o editor tiene </a:t>
            </a:r>
            <a:r>
              <a:rPr lang="es-ES" altLang="es-ES" sz="2400" dirty="0">
                <a:solidFill>
                  <a:srgbClr val="FF0000"/>
                </a:solidFill>
              </a:rPr>
              <a:t>conexiones financieras</a:t>
            </a:r>
            <a:r>
              <a:rPr lang="es-ES" altLang="es-ES" sz="2400" dirty="0">
                <a:solidFill>
                  <a:prstClr val="black"/>
                </a:solidFill>
              </a:rPr>
              <a:t> con las empresas cuyos productos están bajo su escrutinio o análisis.  </a:t>
            </a:r>
          </a:p>
        </p:txBody>
      </p:sp>
    </p:spTree>
    <p:custDataLst>
      <p:tags r:id="rId1"/>
    </p:custDataLst>
    <p:extLst>
      <p:ext uri="{BB962C8B-B14F-4D97-AF65-F5344CB8AC3E}">
        <p14:creationId xmlns:p14="http://schemas.microsoft.com/office/powerpoint/2010/main" val="113403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8858" y="887132"/>
            <a:ext cx="10151919" cy="5016758"/>
          </a:xfrm>
          <a:prstGeom prst="rect">
            <a:avLst/>
          </a:prstGeom>
          <a:solidFill>
            <a:schemeClr val="bg1">
              <a:lumMod val="85000"/>
              <a:alpha val="0"/>
            </a:schemeClr>
          </a:solidFill>
        </p:spPr>
        <p:txBody>
          <a:bodyPr wrap="square" rtlCol="0">
            <a:spAutoFit/>
          </a:bodyPr>
          <a:lstStyle/>
          <a:p>
            <a:r>
              <a:rPr lang="es-ES" sz="3200" dirty="0">
                <a:solidFill>
                  <a:srgbClr val="000000"/>
                </a:solidFill>
              </a:rPr>
              <a:t>La estadística, como recurso operativo medular en muchas investigaciones de salud pública y epidemiología, suele verse como un </a:t>
            </a:r>
            <a:r>
              <a:rPr lang="es-ES" sz="3200" dirty="0">
                <a:solidFill>
                  <a:srgbClr val="FF0000"/>
                </a:solidFill>
              </a:rPr>
              <a:t>conjunto de instrumentos ideológicamente neutros </a:t>
            </a:r>
            <a:r>
              <a:rPr lang="es-ES" sz="3200" dirty="0">
                <a:solidFill>
                  <a:srgbClr val="000000"/>
                </a:solidFill>
              </a:rPr>
              <a:t>que dotan de objetividad al análisis de los datos. </a:t>
            </a:r>
            <a:endParaRPr lang="es-ES" sz="3200" dirty="0" smtClean="0">
              <a:solidFill>
                <a:srgbClr val="000000"/>
              </a:solidFill>
            </a:endParaRPr>
          </a:p>
          <a:p>
            <a:endParaRPr lang="es-ES" sz="3200" dirty="0">
              <a:solidFill>
                <a:srgbClr val="000000"/>
              </a:solidFill>
            </a:endParaRPr>
          </a:p>
          <a:p>
            <a:r>
              <a:rPr lang="es-ES" sz="3200" dirty="0" smtClean="0">
                <a:solidFill>
                  <a:srgbClr val="000000"/>
                </a:solidFill>
              </a:rPr>
              <a:t>Sin </a:t>
            </a:r>
            <a:r>
              <a:rPr lang="es-ES" sz="3200" dirty="0">
                <a:solidFill>
                  <a:srgbClr val="000000"/>
                </a:solidFill>
              </a:rPr>
              <a:t>embargo, como casi todas las tecnologías (que en  sí mismas no tienen aparejada una connotación moral), </a:t>
            </a:r>
            <a:r>
              <a:rPr lang="es-ES" sz="3200" dirty="0">
                <a:solidFill>
                  <a:srgbClr val="FF0000"/>
                </a:solidFill>
              </a:rPr>
              <a:t>pueden ser usadas de manera no ética</a:t>
            </a:r>
            <a:r>
              <a:rPr lang="es-ES" sz="3200" dirty="0">
                <a:solidFill>
                  <a:srgbClr val="000000"/>
                </a:solidFill>
              </a:rPr>
              <a:t>. </a:t>
            </a:r>
            <a:endParaRPr lang="es-ES" dirty="0">
              <a:solidFill>
                <a:srgbClr val="000000"/>
              </a:solidFill>
            </a:endParaRPr>
          </a:p>
        </p:txBody>
      </p:sp>
    </p:spTree>
    <p:extLst>
      <p:ext uri="{BB962C8B-B14F-4D97-AF65-F5344CB8AC3E}">
        <p14:creationId xmlns:p14="http://schemas.microsoft.com/office/powerpoint/2010/main" val="12812443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object 3"/>
          <p:cNvSpPr/>
          <p:nvPr/>
        </p:nvSpPr>
        <p:spPr>
          <a:xfrm>
            <a:off x="1908047" y="2601467"/>
            <a:ext cx="3429000" cy="3429000"/>
          </a:xfrm>
          <a:prstGeom prst="rect">
            <a:avLst/>
          </a:prstGeom>
          <a:blipFill>
            <a:blip r:embed="rId3" cstate="print"/>
            <a:stretch>
              <a:fillRect/>
            </a:stretch>
          </a:blipFill>
        </p:spPr>
        <p:txBody>
          <a:bodyPr wrap="square" lIns="0" tIns="0" rIns="0" bIns="0" rtlCol="0"/>
          <a:lstStyle/>
          <a:p>
            <a:pPr>
              <a:defRPr/>
            </a:pPr>
            <a:endParaRPr>
              <a:solidFill>
                <a:prstClr val="black"/>
              </a:solidFill>
            </a:endParaRPr>
          </a:p>
        </p:txBody>
      </p:sp>
      <p:sp>
        <p:nvSpPr>
          <p:cNvPr id="4" name="object 4"/>
          <p:cNvSpPr/>
          <p:nvPr/>
        </p:nvSpPr>
        <p:spPr>
          <a:xfrm>
            <a:off x="5522976" y="2348483"/>
            <a:ext cx="3681983" cy="3681983"/>
          </a:xfrm>
          <a:prstGeom prst="rect">
            <a:avLst/>
          </a:prstGeom>
          <a:blipFill>
            <a:blip r:embed="rId4" cstate="print"/>
            <a:stretch>
              <a:fillRect/>
            </a:stretch>
          </a:blipFill>
        </p:spPr>
        <p:txBody>
          <a:bodyPr wrap="square" lIns="0" tIns="0" rIns="0" bIns="0" rtlCol="0"/>
          <a:lstStyle/>
          <a:p>
            <a:pPr>
              <a:defRPr/>
            </a:pPr>
            <a:endParaRPr>
              <a:solidFill>
                <a:prstClr val="black"/>
              </a:solidFill>
            </a:endParaRPr>
          </a:p>
        </p:txBody>
      </p:sp>
      <p:sp>
        <p:nvSpPr>
          <p:cNvPr id="12" name="object 3">
            <a:extLst>
              <a:ext uri="{FF2B5EF4-FFF2-40B4-BE49-F238E27FC236}">
                <a16:creationId xmlns="" xmlns:a16="http://schemas.microsoft.com/office/drawing/2014/main" id="{69763E33-3B84-4A91-8753-C588BF2A1FA8}"/>
              </a:ext>
            </a:extLst>
          </p:cNvPr>
          <p:cNvSpPr/>
          <p:nvPr/>
        </p:nvSpPr>
        <p:spPr>
          <a:xfrm>
            <a:off x="428625" y="577410"/>
            <a:ext cx="11268075" cy="1547827"/>
          </a:xfrm>
          <a:custGeom>
            <a:avLst/>
            <a:gdLst/>
            <a:ahLst/>
            <a:cxnLst/>
            <a:rect l="l" t="t" r="r" b="b"/>
            <a:pathLst>
              <a:path w="8582025" h="923925">
                <a:moveTo>
                  <a:pt x="0" y="0"/>
                </a:moveTo>
                <a:lnTo>
                  <a:pt x="8581644" y="0"/>
                </a:lnTo>
                <a:lnTo>
                  <a:pt x="8581644" y="923544"/>
                </a:lnTo>
                <a:lnTo>
                  <a:pt x="0" y="923544"/>
                </a:lnTo>
                <a:lnTo>
                  <a:pt x="0" y="0"/>
                </a:lnTo>
                <a:close/>
              </a:path>
            </a:pathLst>
          </a:custGeom>
          <a:solidFill>
            <a:srgbClr val="BE9000"/>
          </a:solidFill>
        </p:spPr>
        <p:txBody>
          <a:bodyPr wrap="square" lIns="0" tIns="0" rIns="0" bIns="0" rtlCol="0"/>
          <a:lstStyle/>
          <a:p>
            <a:pPr algn="ctr">
              <a:defRPr/>
            </a:pPr>
            <a:r>
              <a:rPr lang="es-ES" sz="5400" dirty="0" smtClean="0">
                <a:solidFill>
                  <a:prstClr val="black"/>
                </a:solidFill>
              </a:rPr>
              <a:t>Conflictos de intereses en el contexto de la pandemia de COVID-19</a:t>
            </a:r>
            <a:endParaRPr sz="5400" dirty="0">
              <a:solidFill>
                <a:prstClr val="black"/>
              </a:solidFill>
            </a:endParaRPr>
          </a:p>
        </p:txBody>
      </p:sp>
    </p:spTree>
    <p:extLst>
      <p:ext uri="{BB962C8B-B14F-4D97-AF65-F5344CB8AC3E}">
        <p14:creationId xmlns:p14="http://schemas.microsoft.com/office/powerpoint/2010/main" val="23747144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467" y="279683"/>
            <a:ext cx="11057467" cy="5940088"/>
          </a:xfrm>
          <a:prstGeom prst="rect">
            <a:avLst/>
          </a:prstGeom>
        </p:spPr>
        <p:txBody>
          <a:bodyPr wrap="square">
            <a:spAutoFit/>
          </a:bodyPr>
          <a:lstStyle/>
          <a:p>
            <a:pPr algn="just">
              <a:spcBef>
                <a:spcPts val="600"/>
              </a:spcBef>
              <a:spcAft>
                <a:spcPts val="600"/>
              </a:spcAft>
            </a:pPr>
            <a:r>
              <a:rPr lang="es-ES" sz="2400" b="1" dirty="0">
                <a:solidFill>
                  <a:srgbClr val="7030A0"/>
                </a:solidFill>
                <a:latin typeface="Times New Roman" panose="02020603050405020304" pitchFamily="18" charset="0"/>
                <a:ea typeface="Times New Roman" panose="02020603050405020304" pitchFamily="18" charset="0"/>
              </a:rPr>
              <a:t>Las vacunas aprobadas. no tuvieron el impacto que durante meses se les estuvo </a:t>
            </a:r>
            <a:r>
              <a:rPr lang="es-ES" sz="2400" b="1" dirty="0" smtClean="0">
                <a:solidFill>
                  <a:srgbClr val="7030A0"/>
                </a:solidFill>
                <a:latin typeface="Times New Roman" panose="02020603050405020304" pitchFamily="18" charset="0"/>
                <a:ea typeface="Times New Roman" panose="02020603050405020304" pitchFamily="18" charset="0"/>
              </a:rPr>
              <a:t>atribuyendo: no </a:t>
            </a:r>
            <a:r>
              <a:rPr lang="es-ES" sz="2400" b="1" dirty="0">
                <a:solidFill>
                  <a:srgbClr val="7030A0"/>
                </a:solidFill>
                <a:latin typeface="Times New Roman" panose="02020603050405020304" pitchFamily="18" charset="0"/>
                <a:ea typeface="Times New Roman" panose="02020603050405020304" pitchFamily="18" charset="0"/>
              </a:rPr>
              <a:t>consiguieron evitar las infecciones, ni cercanamente al grado en que se esperaba. </a:t>
            </a:r>
            <a:endParaRPr lang="en-US" sz="2400" b="1" dirty="0">
              <a:solidFill>
                <a:srgbClr val="7030A0"/>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s-ES" sz="2400" b="1" dirty="0" smtClean="0">
                <a:solidFill>
                  <a:srgbClr val="FF0000"/>
                </a:solidFill>
                <a:latin typeface="Times New Roman" panose="02020603050405020304" pitchFamily="18" charset="0"/>
                <a:ea typeface="Times New Roman" panose="02020603050405020304" pitchFamily="18" charset="0"/>
              </a:rPr>
              <a:t>Aparentemente</a:t>
            </a:r>
            <a:r>
              <a:rPr lang="es-ES" sz="2400" b="1" dirty="0">
                <a:solidFill>
                  <a:srgbClr val="FF0000"/>
                </a:solidFill>
                <a:latin typeface="Times New Roman" panose="02020603050405020304" pitchFamily="18" charset="0"/>
                <a:ea typeface="Times New Roman" panose="02020603050405020304" pitchFamily="18" charset="0"/>
              </a:rPr>
              <a:t>, durante los primeros meses del año 2021, ni las empresas ni las autoridades nacionales o internacionales sospecharon que se podría llegar a un punto en que la inmensa mayoría de los nuevos contagiados por el SARS-CoV-2 estarían previamente vacunados</a:t>
            </a:r>
            <a:r>
              <a:rPr lang="es-ES" sz="2400" b="1" dirty="0">
                <a:solidFill>
                  <a:prstClr val="black"/>
                </a:solidFill>
                <a:latin typeface="Times New Roman" panose="02020603050405020304" pitchFamily="18" charset="0"/>
                <a:ea typeface="Times New Roman" panose="02020603050405020304" pitchFamily="18" charset="0"/>
              </a:rPr>
              <a:t>. </a:t>
            </a:r>
            <a:r>
              <a:rPr lang="es-ES" sz="2400" b="1" dirty="0">
                <a:solidFill>
                  <a:srgbClr val="FF0000"/>
                </a:solidFill>
                <a:latin typeface="Times New Roman" panose="02020603050405020304" pitchFamily="18" charset="0"/>
                <a:ea typeface="Times New Roman" panose="02020603050405020304" pitchFamily="18" charset="0"/>
              </a:rPr>
              <a:t>A finales del año y en los primeros meses de 2022, esta realidad se expresó a través de cifras de nuevos casos que establecieron récords para toda la pandemia en países de todos los continentes. </a:t>
            </a:r>
            <a:endParaRPr lang="en-US" sz="2800" b="1" dirty="0">
              <a:solidFill>
                <a:prstClr val="black"/>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s-ES" sz="2400" b="1" dirty="0">
                <a:latin typeface="Times New Roman" panose="02020603050405020304" pitchFamily="18" charset="0"/>
                <a:ea typeface="Times New Roman" panose="02020603050405020304" pitchFamily="18" charset="0"/>
              </a:rPr>
              <a:t>Por ejemplo, en la primera semana de 2022, en Estados Unidos se produjeron 486 mil ingresos por COVID-19 frente a 258 mil en la misma semana, pero de 2021, cuando aún había muy pocas personas vacunadas. </a:t>
            </a:r>
            <a:r>
              <a:rPr lang="es-ES" sz="2400" b="1" dirty="0" smtClean="0">
                <a:latin typeface="Times New Roman" panose="02020603050405020304" pitchFamily="18" charset="0"/>
                <a:ea typeface="Times New Roman" panose="02020603050405020304" pitchFamily="18" charset="0"/>
              </a:rPr>
              <a:t>A </a:t>
            </a:r>
            <a:r>
              <a:rPr lang="es-ES" sz="2400" b="1" dirty="0">
                <a:latin typeface="Times New Roman" panose="02020603050405020304" pitchFamily="18" charset="0"/>
                <a:ea typeface="Times New Roman" panose="02020603050405020304" pitchFamily="18" charset="0"/>
              </a:rPr>
              <a:t>nivel mundial, pese a que el número de vacunados entre el 1º de julio de 2021 y el 25 de enero de 2022 se triplicó (39 y 127 dosis por cada 100 personas respectivamente), la tasa de casos por millón de habitantes no disminuyó, sino que se multiplicó por 10 (pasó de 48 a 476 casos). </a:t>
            </a:r>
            <a:endParaRPr lang="en-US" sz="2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5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99" y="350346"/>
            <a:ext cx="9939867" cy="2831929"/>
          </a:xfrm>
          <a:prstGeom prst="rect">
            <a:avLst/>
          </a:prstGeom>
        </p:spPr>
        <p:txBody>
          <a:bodyPr wrap="square">
            <a:spAutoFit/>
          </a:bodyPr>
          <a:lstStyle/>
          <a:p>
            <a:pPr algn="just">
              <a:lnSpc>
                <a:spcPct val="107000"/>
              </a:lnSpc>
              <a:spcBef>
                <a:spcPts val="600"/>
              </a:spcBef>
              <a:spcAft>
                <a:spcPts val="600"/>
              </a:spcAft>
            </a:pPr>
            <a:r>
              <a:rPr lang="es-ES" sz="2400" b="1" dirty="0" smtClean="0">
                <a:solidFill>
                  <a:srgbClr val="FF0000"/>
                </a:solidFill>
                <a:latin typeface="Times New Roman" panose="02020603050405020304" pitchFamily="18" charset="0"/>
                <a:ea typeface="Times New Roman" panose="02020603050405020304" pitchFamily="18" charset="0"/>
              </a:rPr>
              <a:t>Constatado </a:t>
            </a:r>
            <a:r>
              <a:rPr lang="es-ES" sz="2400" b="1" dirty="0">
                <a:solidFill>
                  <a:srgbClr val="FF0000"/>
                </a:solidFill>
                <a:latin typeface="Times New Roman" panose="02020603050405020304" pitchFamily="18" charset="0"/>
                <a:ea typeface="Times New Roman" panose="02020603050405020304" pitchFamily="18" charset="0"/>
              </a:rPr>
              <a:t>el hecho de que las vacunas no evitaban las infecciones, el discurso predominante cambió, como si nunca se hubiera dado por sentado lo contrario. Florecieron afirmaciones estableciendo que las vacunas funcionaban de manera abrumadora “para conseguir exactamente el objetivo con el que se diseñaron: evitar la COVID grave y la muerte”. </a:t>
            </a:r>
            <a:r>
              <a:rPr lang="es-MX" sz="2400" b="1" dirty="0">
                <a:solidFill>
                  <a:srgbClr val="FF0000"/>
                </a:solidFill>
                <a:latin typeface="Times New Roman" panose="02020603050405020304" pitchFamily="18" charset="0"/>
                <a:ea typeface="Times New Roman" panose="02020603050405020304" pitchFamily="18" charset="0"/>
              </a:rPr>
              <a:t>Esta falsedad ha sido repetida de manera desfachatada, como un </a:t>
            </a:r>
            <a:r>
              <a:rPr lang="es-MX" sz="2400" b="1" dirty="0" smtClean="0">
                <a:solidFill>
                  <a:srgbClr val="FF0000"/>
                </a:solidFill>
                <a:latin typeface="Times New Roman" panose="02020603050405020304" pitchFamily="18" charset="0"/>
                <a:ea typeface="Times New Roman" panose="02020603050405020304" pitchFamily="18" charset="0"/>
              </a:rPr>
              <a:t>mantra, a la vez que l</a:t>
            </a:r>
            <a:r>
              <a:rPr lang="es-ES" sz="2400" b="1" dirty="0" smtClean="0">
                <a:solidFill>
                  <a:srgbClr val="FF0000"/>
                </a:solidFill>
                <a:latin typeface="Times New Roman" panose="02020603050405020304" pitchFamily="18" charset="0"/>
                <a:ea typeface="Times New Roman" panose="02020603050405020304" pitchFamily="18" charset="0"/>
              </a:rPr>
              <a:t>as estadísticas fueron cuidadosamente invisibilizadas</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375023" y="3512525"/>
            <a:ext cx="6096000" cy="2308324"/>
          </a:xfrm>
          <a:prstGeom prst="rect">
            <a:avLst/>
          </a:prstGeom>
        </p:spPr>
        <p:txBody>
          <a:bodyPr>
            <a:spAutoFit/>
          </a:bodyPr>
          <a:lstStyle/>
          <a:p>
            <a:r>
              <a:rPr lang="es-MX" sz="2400" b="1" dirty="0">
                <a:solidFill>
                  <a:prstClr val="black"/>
                </a:solidFill>
              </a:rPr>
              <a:t>La situación creada recuerda la falacia de que se valía un sujeto de Texas para jactarse de su puntería mediante el truco de disparar su revolver sobre un murallón y más tarde pintar círculos concéntricos alrededor de los orificios que habían dejado sus disparos.</a:t>
            </a:r>
          </a:p>
        </p:txBody>
      </p:sp>
      <p:pic>
        <p:nvPicPr>
          <p:cNvPr id="6" name="Picture 5"/>
          <p:cNvPicPr>
            <a:picLocks noChangeAspect="1"/>
          </p:cNvPicPr>
          <p:nvPr/>
        </p:nvPicPr>
        <p:blipFill>
          <a:blip r:embed="rId2"/>
          <a:stretch>
            <a:fillRect/>
          </a:stretch>
        </p:blipFill>
        <p:spPr>
          <a:xfrm>
            <a:off x="6272690" y="3249427"/>
            <a:ext cx="4819141" cy="3608573"/>
          </a:xfrm>
          <a:prstGeom prst="rect">
            <a:avLst/>
          </a:prstGeom>
        </p:spPr>
      </p:pic>
    </p:spTree>
    <p:extLst>
      <p:ext uri="{BB962C8B-B14F-4D97-AF65-F5344CB8AC3E}">
        <p14:creationId xmlns:p14="http://schemas.microsoft.com/office/powerpoint/2010/main" val="30665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DA didn't have a permanent leader during Biden's first year in o |  verifythis.com">
            <a:extLst>
              <a:ext uri="{FF2B5EF4-FFF2-40B4-BE49-F238E27FC236}">
                <a16:creationId xmlns:a16="http://schemas.microsoft.com/office/drawing/2014/main" xmlns="" id="{B5F40A62-3F30-4DD9-9F70-D31597756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03137"/>
            <a:ext cx="3975100" cy="222605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xmlns="" id="{D896152F-1252-4D78-8014-73E77A212C01}"/>
              </a:ext>
            </a:extLst>
          </p:cNvPr>
          <p:cNvPicPr>
            <a:picLocks noChangeAspect="1"/>
          </p:cNvPicPr>
          <p:nvPr/>
        </p:nvPicPr>
        <p:blipFill>
          <a:blip r:embed="rId3"/>
          <a:stretch>
            <a:fillRect/>
          </a:stretch>
        </p:blipFill>
        <p:spPr>
          <a:xfrm>
            <a:off x="6217941" y="133624"/>
            <a:ext cx="4436754" cy="2509879"/>
          </a:xfrm>
          <a:prstGeom prst="rect">
            <a:avLst/>
          </a:prstGeom>
        </p:spPr>
      </p:pic>
      <p:sp>
        <p:nvSpPr>
          <p:cNvPr id="8" name="CuadroTexto 7">
            <a:extLst>
              <a:ext uri="{FF2B5EF4-FFF2-40B4-BE49-F238E27FC236}">
                <a16:creationId xmlns:a16="http://schemas.microsoft.com/office/drawing/2014/main" xmlns="" id="{B347DF5E-C762-4C36-968E-9A82ABCA5DA1}"/>
              </a:ext>
            </a:extLst>
          </p:cNvPr>
          <p:cNvSpPr txBox="1"/>
          <p:nvPr/>
        </p:nvSpPr>
        <p:spPr>
          <a:xfrm>
            <a:off x="368300" y="3149236"/>
            <a:ext cx="5581080" cy="2308324"/>
          </a:xfrm>
          <a:prstGeom prst="rect">
            <a:avLst/>
          </a:prstGeom>
          <a:noFill/>
        </p:spPr>
        <p:txBody>
          <a:bodyPr wrap="square">
            <a:spAutoFit/>
          </a:bodyPr>
          <a:lstStyle/>
          <a:p>
            <a:pPr algn="just">
              <a:spcBef>
                <a:spcPts val="720"/>
              </a:spcBef>
              <a:spcAft>
                <a:spcPts val="720"/>
              </a:spcAft>
            </a:pPr>
            <a:r>
              <a:rPr lang="es-ES" sz="2400" dirty="0">
                <a:solidFill>
                  <a:srgbClr val="000000"/>
                </a:solidFill>
                <a:latin typeface="Times New Roman" panose="02020603050405020304" pitchFamily="18" charset="0"/>
                <a:ea typeface="Times New Roman" panose="02020603050405020304" pitchFamily="18" charset="0"/>
              </a:rPr>
              <a:t>Responsable máxima de que la </a:t>
            </a:r>
            <a:r>
              <a:rPr lang="es-ES" sz="2400" i="1" dirty="0">
                <a:solidFill>
                  <a:srgbClr val="000000"/>
                </a:solidFill>
                <a:latin typeface="Times New Roman" panose="02020603050405020304" pitchFamily="18" charset="0"/>
                <a:ea typeface="Times New Roman" panose="02020603050405020304" pitchFamily="18" charset="0"/>
              </a:rPr>
              <a:t>FDA</a:t>
            </a:r>
            <a:r>
              <a:rPr lang="es-ES" sz="2400" dirty="0">
                <a:solidFill>
                  <a:srgbClr val="000000"/>
                </a:solidFill>
                <a:latin typeface="Times New Roman" panose="02020603050405020304" pitchFamily="18" charset="0"/>
                <a:ea typeface="Times New Roman" panose="02020603050405020304" pitchFamily="18" charset="0"/>
              </a:rPr>
              <a:t> aprobara los opioides causantes de la mayor tragedia sanitaria en los Estados Unidos., reuniones secretas con </a:t>
            </a:r>
            <a:r>
              <a:rPr lang="es-ES" sz="2400" i="1" dirty="0">
                <a:solidFill>
                  <a:srgbClr val="000000"/>
                </a:solidFill>
                <a:latin typeface="Times New Roman" panose="02020603050405020304" pitchFamily="18" charset="0"/>
                <a:ea typeface="Times New Roman" panose="02020603050405020304" pitchFamily="18" charset="0"/>
              </a:rPr>
              <a:t>Purdue </a:t>
            </a:r>
            <a:r>
              <a:rPr lang="es-ES" sz="2400" i="1" dirty="0" err="1">
                <a:solidFill>
                  <a:srgbClr val="000000"/>
                </a:solidFill>
                <a:latin typeface="Times New Roman" panose="02020603050405020304" pitchFamily="18" charset="0"/>
                <a:ea typeface="Times New Roman" panose="02020603050405020304" pitchFamily="18" charset="0"/>
              </a:rPr>
              <a:t>Pharma</a:t>
            </a:r>
            <a:r>
              <a:rPr lang="es-ES" sz="2400" i="1" dirty="0">
                <a:solidFill>
                  <a:srgbClr val="000000"/>
                </a:solidFill>
                <a:latin typeface="Times New Roman" panose="02020603050405020304" pitchFamily="18" charset="0"/>
                <a:ea typeface="Times New Roman" panose="02020603050405020304" pitchFamily="18" charset="0"/>
              </a:rPr>
              <a:t> .Respaldó </a:t>
            </a:r>
            <a:r>
              <a:rPr lang="es-ES" sz="2400" dirty="0">
                <a:solidFill>
                  <a:srgbClr val="000000"/>
                </a:solidFill>
                <a:latin typeface="Times New Roman" panose="02020603050405020304" pitchFamily="18" charset="0"/>
                <a:ea typeface="Times New Roman" panose="02020603050405020304" pitchFamily="18" charset="0"/>
              </a:rPr>
              <a:t>la criminal promoción del uso de </a:t>
            </a:r>
            <a:r>
              <a:rPr lang="es-ES" sz="2400" dirty="0" err="1">
                <a:solidFill>
                  <a:srgbClr val="000000"/>
                </a:solidFill>
                <a:latin typeface="Times New Roman" panose="02020603050405020304" pitchFamily="18" charset="0"/>
                <a:ea typeface="Times New Roman" panose="02020603050405020304" pitchFamily="18" charset="0"/>
              </a:rPr>
              <a:t>OxyContin</a:t>
            </a:r>
            <a:r>
              <a:rPr lang="es-ES" sz="2400" dirty="0">
                <a:solidFill>
                  <a:srgbClr val="000000"/>
                </a:solidFill>
                <a:latin typeface="Times New Roman" panose="02020603050405020304" pitchFamily="18" charset="0"/>
                <a:ea typeface="Times New Roman" panose="02020603050405020304" pitchFamily="18" charset="0"/>
              </a:rPr>
              <a:t>® en niños entre 11 y 16 años.</a:t>
            </a:r>
            <a:r>
              <a:rPr lang="es-ES" sz="2400" dirty="0">
                <a:solidFill>
                  <a:prstClr val="black"/>
                </a:solidFill>
              </a:rPr>
              <a:t> </a:t>
            </a:r>
            <a:endParaRPr lang="es-ES" sz="2800" dirty="0">
              <a:solidFill>
                <a:prstClr val="black"/>
              </a:solidFill>
              <a:latin typeface="Times New Roman" panose="02020603050405020304" pitchFamily="18" charset="0"/>
              <a:ea typeface="Times New Roman" panose="02020603050405020304" pitchFamily="18" charset="0"/>
            </a:endParaRPr>
          </a:p>
        </p:txBody>
      </p:sp>
      <p:pic>
        <p:nvPicPr>
          <p:cNvPr id="17" name="Imagen 16">
            <a:extLst>
              <a:ext uri="{FF2B5EF4-FFF2-40B4-BE49-F238E27FC236}">
                <a16:creationId xmlns:a16="http://schemas.microsoft.com/office/drawing/2014/main" xmlns="" id="{4677E3DE-C5BE-415A-8F3E-523476D991BD}"/>
              </a:ext>
            </a:extLst>
          </p:cNvPr>
          <p:cNvPicPr>
            <a:picLocks noChangeAspect="1"/>
          </p:cNvPicPr>
          <p:nvPr/>
        </p:nvPicPr>
        <p:blipFill>
          <a:blip r:embed="rId4"/>
          <a:stretch>
            <a:fillRect/>
          </a:stretch>
        </p:blipFill>
        <p:spPr>
          <a:xfrm>
            <a:off x="6309897" y="2922472"/>
            <a:ext cx="2629267" cy="3143689"/>
          </a:xfrm>
          <a:prstGeom prst="rect">
            <a:avLst/>
          </a:prstGeom>
        </p:spPr>
      </p:pic>
      <p:pic>
        <p:nvPicPr>
          <p:cNvPr id="4" name="Imagen 3">
            <a:extLst>
              <a:ext uri="{FF2B5EF4-FFF2-40B4-BE49-F238E27FC236}">
                <a16:creationId xmlns:a16="http://schemas.microsoft.com/office/drawing/2014/main" xmlns="" id="{57AB2247-7588-409F-85BF-8EDC2A48C54C}"/>
              </a:ext>
            </a:extLst>
          </p:cNvPr>
          <p:cNvPicPr>
            <a:picLocks noChangeAspect="1"/>
          </p:cNvPicPr>
          <p:nvPr/>
        </p:nvPicPr>
        <p:blipFill>
          <a:blip r:embed="rId5"/>
          <a:stretch>
            <a:fillRect/>
          </a:stretch>
        </p:blipFill>
        <p:spPr>
          <a:xfrm>
            <a:off x="9254324" y="3406000"/>
            <a:ext cx="2800741" cy="2095792"/>
          </a:xfrm>
          <a:prstGeom prst="rect">
            <a:avLst/>
          </a:prstGeom>
        </p:spPr>
      </p:pic>
    </p:spTree>
    <p:extLst>
      <p:ext uri="{BB962C8B-B14F-4D97-AF65-F5344CB8AC3E}">
        <p14:creationId xmlns:p14="http://schemas.microsoft.com/office/powerpoint/2010/main" val="40108969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DA didn't have a permanent leader during Biden's first year in o |  verifythis.com">
            <a:extLst>
              <a:ext uri="{FF2B5EF4-FFF2-40B4-BE49-F238E27FC236}">
                <a16:creationId xmlns:a16="http://schemas.microsoft.com/office/drawing/2014/main" xmlns="" id="{B5F40A62-3F30-4DD9-9F70-D31597756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03137"/>
            <a:ext cx="3975100" cy="222605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xmlns="" id="{D896152F-1252-4D78-8014-73E77A212C01}"/>
              </a:ext>
            </a:extLst>
          </p:cNvPr>
          <p:cNvPicPr>
            <a:picLocks noChangeAspect="1"/>
          </p:cNvPicPr>
          <p:nvPr/>
        </p:nvPicPr>
        <p:blipFill>
          <a:blip r:embed="rId3"/>
          <a:stretch>
            <a:fillRect/>
          </a:stretch>
        </p:blipFill>
        <p:spPr>
          <a:xfrm>
            <a:off x="147341" y="1438557"/>
            <a:ext cx="1906754" cy="1078654"/>
          </a:xfrm>
          <a:prstGeom prst="rect">
            <a:avLst/>
          </a:prstGeom>
        </p:spPr>
      </p:pic>
      <p:grpSp>
        <p:nvGrpSpPr>
          <p:cNvPr id="25" name="Grupo 24">
            <a:extLst>
              <a:ext uri="{FF2B5EF4-FFF2-40B4-BE49-F238E27FC236}">
                <a16:creationId xmlns:a16="http://schemas.microsoft.com/office/drawing/2014/main" xmlns="" id="{D6CBCA81-6673-479C-9772-ED2782DDA5A3}"/>
              </a:ext>
            </a:extLst>
          </p:cNvPr>
          <p:cNvGrpSpPr/>
          <p:nvPr/>
        </p:nvGrpSpPr>
        <p:grpSpPr>
          <a:xfrm>
            <a:off x="5664200" y="177800"/>
            <a:ext cx="6337300" cy="2489200"/>
            <a:chOff x="5664200" y="177800"/>
            <a:chExt cx="6337300" cy="2489200"/>
          </a:xfrm>
        </p:grpSpPr>
        <p:pic>
          <p:nvPicPr>
            <p:cNvPr id="7" name="Imagen 6">
              <a:extLst>
                <a:ext uri="{FF2B5EF4-FFF2-40B4-BE49-F238E27FC236}">
                  <a16:creationId xmlns:a16="http://schemas.microsoft.com/office/drawing/2014/main" xmlns="" id="{CBE3751A-3235-49E9-A6BE-C3C0D6CF0835}"/>
                </a:ext>
              </a:extLst>
            </p:cNvPr>
            <p:cNvPicPr>
              <a:picLocks noChangeAspect="1"/>
            </p:cNvPicPr>
            <p:nvPr/>
          </p:nvPicPr>
          <p:blipFill>
            <a:blip r:embed="rId4"/>
            <a:stretch>
              <a:fillRect/>
            </a:stretch>
          </p:blipFill>
          <p:spPr>
            <a:xfrm>
              <a:off x="5997049" y="694763"/>
              <a:ext cx="1269205" cy="1822448"/>
            </a:xfrm>
            <a:prstGeom prst="rect">
              <a:avLst/>
            </a:prstGeom>
          </p:spPr>
        </p:pic>
        <p:sp>
          <p:nvSpPr>
            <p:cNvPr id="21" name="CuadroTexto 20">
              <a:extLst>
                <a:ext uri="{FF2B5EF4-FFF2-40B4-BE49-F238E27FC236}">
                  <a16:creationId xmlns:a16="http://schemas.microsoft.com/office/drawing/2014/main" xmlns="" id="{4968D863-FE21-4B2F-A00F-C9C47C89ED32}"/>
                </a:ext>
              </a:extLst>
            </p:cNvPr>
            <p:cNvSpPr txBox="1"/>
            <p:nvPr/>
          </p:nvSpPr>
          <p:spPr>
            <a:xfrm>
              <a:off x="7727341" y="879798"/>
              <a:ext cx="3846246" cy="1323439"/>
            </a:xfrm>
            <a:prstGeom prst="rect">
              <a:avLst/>
            </a:prstGeom>
            <a:noFill/>
          </p:spPr>
          <p:txBody>
            <a:bodyPr wrap="square">
              <a:spAutoFit/>
            </a:bodyPr>
            <a:lstStyle/>
            <a:p>
              <a:pPr algn="just">
                <a:spcBef>
                  <a:spcPts val="600"/>
                </a:spcBef>
                <a:spcAft>
                  <a:spcPts val="600"/>
                </a:spcAft>
              </a:pPr>
              <a:r>
                <a:rPr lang="es-ES" sz="2000" dirty="0">
                  <a:solidFill>
                    <a:srgbClr val="FF0000"/>
                  </a:solidFill>
                  <a:latin typeface="Tahoma" panose="020B0604030504040204" pitchFamily="34" charset="0"/>
                  <a:ea typeface="Tahoma" panose="020B0604030504040204" pitchFamily="34" charset="0"/>
                  <a:cs typeface="Tahoma" panose="020B0604030504040204" pitchFamily="34" charset="0"/>
                </a:rPr>
                <a:t>analgésico Zohydro®, pese a votación en contra de 11 de los 13 integrantes del Comité Asesor creado por la </a:t>
              </a:r>
              <a:r>
                <a:rPr lang="es-ES" sz="2000" i="1" dirty="0">
                  <a:solidFill>
                    <a:srgbClr val="FF0000"/>
                  </a:solidFill>
                  <a:latin typeface="Tahoma" panose="020B0604030504040204" pitchFamily="34" charset="0"/>
                  <a:ea typeface="Tahoma" panose="020B0604030504040204" pitchFamily="34" charset="0"/>
                  <a:cs typeface="Tahoma" panose="020B0604030504040204" pitchFamily="34" charset="0"/>
                </a:rPr>
                <a:t>FDA</a:t>
              </a:r>
              <a:r>
                <a:rPr lang="es-ES"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s-ES" sz="2000" dirty="0">
                <a:solidFill>
                  <a:srgbClr val="1F497D"/>
                </a:solidFill>
                <a:latin typeface="Tahoma" panose="020B0604030504040204" pitchFamily="34" charset="0"/>
                <a:ea typeface="Tahoma" panose="020B0604030504040204" pitchFamily="34" charset="0"/>
                <a:cs typeface="Tahoma" panose="020B0604030504040204" pitchFamily="34" charset="0"/>
              </a:endParaRPr>
            </a:p>
          </p:txBody>
        </p:sp>
        <p:sp>
          <p:nvSpPr>
            <p:cNvPr id="18" name="Forma libre: forma 17">
              <a:extLst>
                <a:ext uri="{FF2B5EF4-FFF2-40B4-BE49-F238E27FC236}">
                  <a16:creationId xmlns:a16="http://schemas.microsoft.com/office/drawing/2014/main" xmlns="" id="{D2532705-9D21-4EA3-830B-0A5816073205}"/>
                </a:ext>
              </a:extLst>
            </p:cNvPr>
            <p:cNvSpPr/>
            <p:nvPr/>
          </p:nvSpPr>
          <p:spPr>
            <a:xfrm>
              <a:off x="5664200" y="177800"/>
              <a:ext cx="6337300" cy="2489200"/>
            </a:xfrm>
            <a:custGeom>
              <a:avLst/>
              <a:gdLst>
                <a:gd name="connsiteX0" fmla="*/ 431800 w 6337300"/>
                <a:gd name="connsiteY0" fmla="*/ 317500 h 2489200"/>
                <a:gd name="connsiteX1" fmla="*/ 241300 w 6337300"/>
                <a:gd name="connsiteY1" fmla="*/ 330200 h 2489200"/>
                <a:gd name="connsiteX2" fmla="*/ 190500 w 6337300"/>
                <a:gd name="connsiteY2" fmla="*/ 431800 h 2489200"/>
                <a:gd name="connsiteX3" fmla="*/ 114300 w 6337300"/>
                <a:gd name="connsiteY3" fmla="*/ 546100 h 2489200"/>
                <a:gd name="connsiteX4" fmla="*/ 25400 w 6337300"/>
                <a:gd name="connsiteY4" fmla="*/ 838200 h 2489200"/>
                <a:gd name="connsiteX5" fmla="*/ 0 w 6337300"/>
                <a:gd name="connsiteY5" fmla="*/ 952500 h 2489200"/>
                <a:gd name="connsiteX6" fmla="*/ 12700 w 6337300"/>
                <a:gd name="connsiteY6" fmla="*/ 1231900 h 2489200"/>
                <a:gd name="connsiteX7" fmla="*/ 38100 w 6337300"/>
                <a:gd name="connsiteY7" fmla="*/ 1422400 h 2489200"/>
                <a:gd name="connsiteX8" fmla="*/ 63500 w 6337300"/>
                <a:gd name="connsiteY8" fmla="*/ 2235200 h 2489200"/>
                <a:gd name="connsiteX9" fmla="*/ 88900 w 6337300"/>
                <a:gd name="connsiteY9" fmla="*/ 2273300 h 2489200"/>
                <a:gd name="connsiteX10" fmla="*/ 203200 w 6337300"/>
                <a:gd name="connsiteY10" fmla="*/ 2336800 h 2489200"/>
                <a:gd name="connsiteX11" fmla="*/ 406400 w 6337300"/>
                <a:gd name="connsiteY11" fmla="*/ 2374900 h 2489200"/>
                <a:gd name="connsiteX12" fmla="*/ 584200 w 6337300"/>
                <a:gd name="connsiteY12" fmla="*/ 2476500 h 2489200"/>
                <a:gd name="connsiteX13" fmla="*/ 647700 w 6337300"/>
                <a:gd name="connsiteY13" fmla="*/ 2489200 h 2489200"/>
                <a:gd name="connsiteX14" fmla="*/ 1866900 w 6337300"/>
                <a:gd name="connsiteY14" fmla="*/ 2463800 h 2489200"/>
                <a:gd name="connsiteX15" fmla="*/ 2095500 w 6337300"/>
                <a:gd name="connsiteY15" fmla="*/ 2387600 h 2489200"/>
                <a:gd name="connsiteX16" fmla="*/ 2171700 w 6337300"/>
                <a:gd name="connsiteY16" fmla="*/ 2374900 h 2489200"/>
                <a:gd name="connsiteX17" fmla="*/ 2247900 w 6337300"/>
                <a:gd name="connsiteY17" fmla="*/ 2324100 h 2489200"/>
                <a:gd name="connsiteX18" fmla="*/ 2425700 w 6337300"/>
                <a:gd name="connsiteY18" fmla="*/ 2197100 h 2489200"/>
                <a:gd name="connsiteX19" fmla="*/ 2463800 w 6337300"/>
                <a:gd name="connsiteY19" fmla="*/ 2184400 h 2489200"/>
                <a:gd name="connsiteX20" fmla="*/ 3517900 w 6337300"/>
                <a:gd name="connsiteY20" fmla="*/ 2260600 h 2489200"/>
                <a:gd name="connsiteX21" fmla="*/ 3835400 w 6337300"/>
                <a:gd name="connsiteY21" fmla="*/ 2273300 h 2489200"/>
                <a:gd name="connsiteX22" fmla="*/ 4724400 w 6337300"/>
                <a:gd name="connsiteY22" fmla="*/ 2260600 h 2489200"/>
                <a:gd name="connsiteX23" fmla="*/ 4813300 w 6337300"/>
                <a:gd name="connsiteY23" fmla="*/ 2247900 h 2489200"/>
                <a:gd name="connsiteX24" fmla="*/ 4927600 w 6337300"/>
                <a:gd name="connsiteY24" fmla="*/ 2184400 h 2489200"/>
                <a:gd name="connsiteX25" fmla="*/ 5245100 w 6337300"/>
                <a:gd name="connsiteY25" fmla="*/ 2159000 h 2489200"/>
                <a:gd name="connsiteX26" fmla="*/ 5727700 w 6337300"/>
                <a:gd name="connsiteY26" fmla="*/ 2108200 h 2489200"/>
                <a:gd name="connsiteX27" fmla="*/ 5943600 w 6337300"/>
                <a:gd name="connsiteY27" fmla="*/ 1993900 h 2489200"/>
                <a:gd name="connsiteX28" fmla="*/ 6070600 w 6337300"/>
                <a:gd name="connsiteY28" fmla="*/ 1930400 h 2489200"/>
                <a:gd name="connsiteX29" fmla="*/ 6121400 w 6337300"/>
                <a:gd name="connsiteY29" fmla="*/ 1879600 h 2489200"/>
                <a:gd name="connsiteX30" fmla="*/ 6248400 w 6337300"/>
                <a:gd name="connsiteY30" fmla="*/ 1778000 h 2489200"/>
                <a:gd name="connsiteX31" fmla="*/ 6337300 w 6337300"/>
                <a:gd name="connsiteY31" fmla="*/ 1587500 h 2489200"/>
                <a:gd name="connsiteX32" fmla="*/ 6273800 w 6337300"/>
                <a:gd name="connsiteY32" fmla="*/ 762000 h 2489200"/>
                <a:gd name="connsiteX33" fmla="*/ 6261100 w 6337300"/>
                <a:gd name="connsiteY33" fmla="*/ 685800 h 2489200"/>
                <a:gd name="connsiteX34" fmla="*/ 6184900 w 6337300"/>
                <a:gd name="connsiteY34" fmla="*/ 546100 h 2489200"/>
                <a:gd name="connsiteX35" fmla="*/ 6134100 w 6337300"/>
                <a:gd name="connsiteY35" fmla="*/ 406400 h 2489200"/>
                <a:gd name="connsiteX36" fmla="*/ 6121400 w 6337300"/>
                <a:gd name="connsiteY36" fmla="*/ 355600 h 2489200"/>
                <a:gd name="connsiteX37" fmla="*/ 6045200 w 6337300"/>
                <a:gd name="connsiteY37" fmla="*/ 304800 h 2489200"/>
                <a:gd name="connsiteX38" fmla="*/ 5905500 w 6337300"/>
                <a:gd name="connsiteY38" fmla="*/ 215900 h 2489200"/>
                <a:gd name="connsiteX39" fmla="*/ 5194300 w 6337300"/>
                <a:gd name="connsiteY39" fmla="*/ 254000 h 2489200"/>
                <a:gd name="connsiteX40" fmla="*/ 4724400 w 6337300"/>
                <a:gd name="connsiteY40" fmla="*/ 304800 h 2489200"/>
                <a:gd name="connsiteX41" fmla="*/ 4152900 w 6337300"/>
                <a:gd name="connsiteY41" fmla="*/ 330200 h 2489200"/>
                <a:gd name="connsiteX42" fmla="*/ 3911600 w 6337300"/>
                <a:gd name="connsiteY42" fmla="*/ 368300 h 2489200"/>
                <a:gd name="connsiteX43" fmla="*/ 3759200 w 6337300"/>
                <a:gd name="connsiteY43" fmla="*/ 381000 h 2489200"/>
                <a:gd name="connsiteX44" fmla="*/ 3340100 w 6337300"/>
                <a:gd name="connsiteY44" fmla="*/ 431800 h 2489200"/>
                <a:gd name="connsiteX45" fmla="*/ 2870200 w 6337300"/>
                <a:gd name="connsiteY45" fmla="*/ 368300 h 2489200"/>
                <a:gd name="connsiteX46" fmla="*/ 2692400 w 6337300"/>
                <a:gd name="connsiteY46" fmla="*/ 254000 h 2489200"/>
                <a:gd name="connsiteX47" fmla="*/ 2616200 w 6337300"/>
                <a:gd name="connsiteY47" fmla="*/ 215900 h 2489200"/>
                <a:gd name="connsiteX48" fmla="*/ 2463800 w 6337300"/>
                <a:gd name="connsiteY48" fmla="*/ 127000 h 2489200"/>
                <a:gd name="connsiteX49" fmla="*/ 2374900 w 6337300"/>
                <a:gd name="connsiteY49" fmla="*/ 76200 h 2489200"/>
                <a:gd name="connsiteX50" fmla="*/ 2260600 w 6337300"/>
                <a:gd name="connsiteY50" fmla="*/ 25400 h 2489200"/>
                <a:gd name="connsiteX51" fmla="*/ 2146300 w 6337300"/>
                <a:gd name="connsiteY51" fmla="*/ 12700 h 2489200"/>
                <a:gd name="connsiteX52" fmla="*/ 1879600 w 6337300"/>
                <a:gd name="connsiteY52" fmla="*/ 0 h 2489200"/>
                <a:gd name="connsiteX53" fmla="*/ 965200 w 6337300"/>
                <a:gd name="connsiteY53" fmla="*/ 38100 h 2489200"/>
                <a:gd name="connsiteX54" fmla="*/ 838200 w 6337300"/>
                <a:gd name="connsiteY54" fmla="*/ 101600 h 2489200"/>
                <a:gd name="connsiteX55" fmla="*/ 800100 w 6337300"/>
                <a:gd name="connsiteY55" fmla="*/ 152400 h 2489200"/>
                <a:gd name="connsiteX56" fmla="*/ 736600 w 6337300"/>
                <a:gd name="connsiteY56" fmla="*/ 165100 h 2489200"/>
                <a:gd name="connsiteX57" fmla="*/ 584200 w 6337300"/>
                <a:gd name="connsiteY57" fmla="*/ 228600 h 2489200"/>
                <a:gd name="connsiteX58" fmla="*/ 495300 w 6337300"/>
                <a:gd name="connsiteY58" fmla="*/ 279400 h 2489200"/>
                <a:gd name="connsiteX59" fmla="*/ 444500 w 6337300"/>
                <a:gd name="connsiteY59" fmla="*/ 330200 h 2489200"/>
                <a:gd name="connsiteX60" fmla="*/ 381000 w 6337300"/>
                <a:gd name="connsiteY60" fmla="*/ 355600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37300" h="2489200">
                  <a:moveTo>
                    <a:pt x="431800" y="317500"/>
                  </a:moveTo>
                  <a:cubicBezTo>
                    <a:pt x="368300" y="321733"/>
                    <a:pt x="303425" y="316394"/>
                    <a:pt x="241300" y="330200"/>
                  </a:cubicBezTo>
                  <a:cubicBezTo>
                    <a:pt x="188505" y="341932"/>
                    <a:pt x="206039" y="400723"/>
                    <a:pt x="190500" y="431800"/>
                  </a:cubicBezTo>
                  <a:cubicBezTo>
                    <a:pt x="170022" y="472756"/>
                    <a:pt x="134057" y="504791"/>
                    <a:pt x="114300" y="546100"/>
                  </a:cubicBezTo>
                  <a:cubicBezTo>
                    <a:pt x="57224" y="665442"/>
                    <a:pt x="52327" y="721515"/>
                    <a:pt x="25400" y="838200"/>
                  </a:cubicBezTo>
                  <a:cubicBezTo>
                    <a:pt x="-1503" y="954780"/>
                    <a:pt x="27213" y="816433"/>
                    <a:pt x="0" y="952500"/>
                  </a:cubicBezTo>
                  <a:cubicBezTo>
                    <a:pt x="4233" y="1045633"/>
                    <a:pt x="5166" y="1138975"/>
                    <a:pt x="12700" y="1231900"/>
                  </a:cubicBezTo>
                  <a:cubicBezTo>
                    <a:pt x="17877" y="1295752"/>
                    <a:pt x="34861" y="1358420"/>
                    <a:pt x="38100" y="1422400"/>
                  </a:cubicBezTo>
                  <a:cubicBezTo>
                    <a:pt x="51807" y="1693119"/>
                    <a:pt x="47346" y="1964616"/>
                    <a:pt x="63500" y="2235200"/>
                  </a:cubicBezTo>
                  <a:cubicBezTo>
                    <a:pt x="64410" y="2250436"/>
                    <a:pt x="76556" y="2264322"/>
                    <a:pt x="88900" y="2273300"/>
                  </a:cubicBezTo>
                  <a:cubicBezTo>
                    <a:pt x="124149" y="2298935"/>
                    <a:pt x="161689" y="2323516"/>
                    <a:pt x="203200" y="2336800"/>
                  </a:cubicBezTo>
                  <a:cubicBezTo>
                    <a:pt x="268835" y="2357803"/>
                    <a:pt x="338667" y="2362200"/>
                    <a:pt x="406400" y="2374900"/>
                  </a:cubicBezTo>
                  <a:cubicBezTo>
                    <a:pt x="449961" y="2402125"/>
                    <a:pt x="530673" y="2457035"/>
                    <a:pt x="584200" y="2476500"/>
                  </a:cubicBezTo>
                  <a:cubicBezTo>
                    <a:pt x="604486" y="2483877"/>
                    <a:pt x="626533" y="2484967"/>
                    <a:pt x="647700" y="2489200"/>
                  </a:cubicBezTo>
                  <a:cubicBezTo>
                    <a:pt x="1054100" y="2480733"/>
                    <a:pt x="1460847" y="2482599"/>
                    <a:pt x="1866900" y="2463800"/>
                  </a:cubicBezTo>
                  <a:cubicBezTo>
                    <a:pt x="2050872" y="2455283"/>
                    <a:pt x="1970283" y="2429339"/>
                    <a:pt x="2095500" y="2387600"/>
                  </a:cubicBezTo>
                  <a:cubicBezTo>
                    <a:pt x="2119929" y="2379457"/>
                    <a:pt x="2146300" y="2379133"/>
                    <a:pt x="2171700" y="2374900"/>
                  </a:cubicBezTo>
                  <a:cubicBezTo>
                    <a:pt x="2197100" y="2357967"/>
                    <a:pt x="2223059" y="2341843"/>
                    <a:pt x="2247900" y="2324100"/>
                  </a:cubicBezTo>
                  <a:cubicBezTo>
                    <a:pt x="2294115" y="2291089"/>
                    <a:pt x="2371826" y="2227030"/>
                    <a:pt x="2425700" y="2197100"/>
                  </a:cubicBezTo>
                  <a:cubicBezTo>
                    <a:pt x="2437402" y="2190599"/>
                    <a:pt x="2451100" y="2188633"/>
                    <a:pt x="2463800" y="2184400"/>
                  </a:cubicBezTo>
                  <a:lnTo>
                    <a:pt x="3517900" y="2260600"/>
                  </a:lnTo>
                  <a:cubicBezTo>
                    <a:pt x="3623596" y="2267451"/>
                    <a:pt x="3729482" y="2273300"/>
                    <a:pt x="3835400" y="2273300"/>
                  </a:cubicBezTo>
                  <a:cubicBezTo>
                    <a:pt x="4131764" y="2273300"/>
                    <a:pt x="4428067" y="2264833"/>
                    <a:pt x="4724400" y="2260600"/>
                  </a:cubicBezTo>
                  <a:cubicBezTo>
                    <a:pt x="4754033" y="2256367"/>
                    <a:pt x="4785272" y="2258411"/>
                    <a:pt x="4813300" y="2247900"/>
                  </a:cubicBezTo>
                  <a:cubicBezTo>
                    <a:pt x="4854110" y="2232596"/>
                    <a:pt x="4884911" y="2193189"/>
                    <a:pt x="4927600" y="2184400"/>
                  </a:cubicBezTo>
                  <a:cubicBezTo>
                    <a:pt x="5031590" y="2162990"/>
                    <a:pt x="5139295" y="2167817"/>
                    <a:pt x="5245100" y="2159000"/>
                  </a:cubicBezTo>
                  <a:cubicBezTo>
                    <a:pt x="5406321" y="2145565"/>
                    <a:pt x="5567180" y="2128265"/>
                    <a:pt x="5727700" y="2108200"/>
                  </a:cubicBezTo>
                  <a:lnTo>
                    <a:pt x="5943600" y="1993900"/>
                  </a:lnTo>
                  <a:cubicBezTo>
                    <a:pt x="5958417" y="1986139"/>
                    <a:pt x="6069542" y="1931458"/>
                    <a:pt x="6070600" y="1930400"/>
                  </a:cubicBezTo>
                  <a:cubicBezTo>
                    <a:pt x="6087533" y="1913467"/>
                    <a:pt x="6102497" y="1894302"/>
                    <a:pt x="6121400" y="1879600"/>
                  </a:cubicBezTo>
                  <a:cubicBezTo>
                    <a:pt x="6195194" y="1822204"/>
                    <a:pt x="6186089" y="1863677"/>
                    <a:pt x="6248400" y="1778000"/>
                  </a:cubicBezTo>
                  <a:cubicBezTo>
                    <a:pt x="6264613" y="1755707"/>
                    <a:pt x="6334476" y="1593854"/>
                    <a:pt x="6337300" y="1587500"/>
                  </a:cubicBezTo>
                  <a:cubicBezTo>
                    <a:pt x="6298169" y="530967"/>
                    <a:pt x="6374610" y="1190443"/>
                    <a:pt x="6273800" y="762000"/>
                  </a:cubicBezTo>
                  <a:cubicBezTo>
                    <a:pt x="6267902" y="736934"/>
                    <a:pt x="6267875" y="710643"/>
                    <a:pt x="6261100" y="685800"/>
                  </a:cubicBezTo>
                  <a:cubicBezTo>
                    <a:pt x="6232956" y="582604"/>
                    <a:pt x="6236839" y="656470"/>
                    <a:pt x="6184900" y="546100"/>
                  </a:cubicBezTo>
                  <a:cubicBezTo>
                    <a:pt x="6163802" y="501266"/>
                    <a:pt x="6149769" y="453407"/>
                    <a:pt x="6134100" y="406400"/>
                  </a:cubicBezTo>
                  <a:cubicBezTo>
                    <a:pt x="6128580" y="389841"/>
                    <a:pt x="6132894" y="368736"/>
                    <a:pt x="6121400" y="355600"/>
                  </a:cubicBezTo>
                  <a:cubicBezTo>
                    <a:pt x="6101298" y="332626"/>
                    <a:pt x="6069396" y="323413"/>
                    <a:pt x="6045200" y="304800"/>
                  </a:cubicBezTo>
                  <a:cubicBezTo>
                    <a:pt x="5925752" y="212917"/>
                    <a:pt x="6001899" y="240000"/>
                    <a:pt x="5905500" y="215900"/>
                  </a:cubicBezTo>
                  <a:cubicBezTo>
                    <a:pt x="5668433" y="228600"/>
                    <a:pt x="5431037" y="236181"/>
                    <a:pt x="5194300" y="254000"/>
                  </a:cubicBezTo>
                  <a:cubicBezTo>
                    <a:pt x="5037198" y="265825"/>
                    <a:pt x="4881364" y="291269"/>
                    <a:pt x="4724400" y="304800"/>
                  </a:cubicBezTo>
                  <a:cubicBezTo>
                    <a:pt x="4675184" y="309043"/>
                    <a:pt x="4182084" y="328984"/>
                    <a:pt x="4152900" y="330200"/>
                  </a:cubicBezTo>
                  <a:cubicBezTo>
                    <a:pt x="4072467" y="342900"/>
                    <a:pt x="3992360" y="357879"/>
                    <a:pt x="3911600" y="368300"/>
                  </a:cubicBezTo>
                  <a:cubicBezTo>
                    <a:pt x="3861043" y="374823"/>
                    <a:pt x="3809583" y="373249"/>
                    <a:pt x="3759200" y="381000"/>
                  </a:cubicBezTo>
                  <a:cubicBezTo>
                    <a:pt x="3349442" y="444040"/>
                    <a:pt x="3845510" y="405199"/>
                    <a:pt x="3340100" y="431800"/>
                  </a:cubicBezTo>
                  <a:cubicBezTo>
                    <a:pt x="3183467" y="410633"/>
                    <a:pt x="3025188" y="399298"/>
                    <a:pt x="2870200" y="368300"/>
                  </a:cubicBezTo>
                  <a:cubicBezTo>
                    <a:pt x="2780290" y="350318"/>
                    <a:pt x="2761657" y="300171"/>
                    <a:pt x="2692400" y="254000"/>
                  </a:cubicBezTo>
                  <a:cubicBezTo>
                    <a:pt x="2668771" y="238248"/>
                    <a:pt x="2641024" y="229691"/>
                    <a:pt x="2616200" y="215900"/>
                  </a:cubicBezTo>
                  <a:cubicBezTo>
                    <a:pt x="2564790" y="187339"/>
                    <a:pt x="2514697" y="156467"/>
                    <a:pt x="2463800" y="127000"/>
                  </a:cubicBezTo>
                  <a:cubicBezTo>
                    <a:pt x="2434263" y="109900"/>
                    <a:pt x="2406089" y="90062"/>
                    <a:pt x="2374900" y="76200"/>
                  </a:cubicBezTo>
                  <a:cubicBezTo>
                    <a:pt x="2336800" y="59267"/>
                    <a:pt x="2300772" y="36559"/>
                    <a:pt x="2260600" y="25400"/>
                  </a:cubicBezTo>
                  <a:cubicBezTo>
                    <a:pt x="2223664" y="15140"/>
                    <a:pt x="2184550" y="15250"/>
                    <a:pt x="2146300" y="12700"/>
                  </a:cubicBezTo>
                  <a:cubicBezTo>
                    <a:pt x="2057496" y="6780"/>
                    <a:pt x="1968500" y="4233"/>
                    <a:pt x="1879600" y="0"/>
                  </a:cubicBezTo>
                  <a:lnTo>
                    <a:pt x="965200" y="38100"/>
                  </a:lnTo>
                  <a:cubicBezTo>
                    <a:pt x="924180" y="40259"/>
                    <a:pt x="860023" y="72503"/>
                    <a:pt x="838200" y="101600"/>
                  </a:cubicBezTo>
                  <a:cubicBezTo>
                    <a:pt x="825500" y="118533"/>
                    <a:pt x="818049" y="141182"/>
                    <a:pt x="800100" y="152400"/>
                  </a:cubicBezTo>
                  <a:cubicBezTo>
                    <a:pt x="781795" y="163840"/>
                    <a:pt x="757767" y="160867"/>
                    <a:pt x="736600" y="165100"/>
                  </a:cubicBezTo>
                  <a:cubicBezTo>
                    <a:pt x="685800" y="186267"/>
                    <a:pt x="628227" y="195580"/>
                    <a:pt x="584200" y="228600"/>
                  </a:cubicBezTo>
                  <a:cubicBezTo>
                    <a:pt x="522690" y="274732"/>
                    <a:pt x="553480" y="260007"/>
                    <a:pt x="495300" y="279400"/>
                  </a:cubicBezTo>
                  <a:cubicBezTo>
                    <a:pt x="478367" y="296333"/>
                    <a:pt x="464425" y="316916"/>
                    <a:pt x="444500" y="330200"/>
                  </a:cubicBezTo>
                  <a:cubicBezTo>
                    <a:pt x="425532" y="342846"/>
                    <a:pt x="381000" y="355600"/>
                    <a:pt x="381000" y="3556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pSp>
      <p:grpSp>
        <p:nvGrpSpPr>
          <p:cNvPr id="26" name="Grupo 25">
            <a:extLst>
              <a:ext uri="{FF2B5EF4-FFF2-40B4-BE49-F238E27FC236}">
                <a16:creationId xmlns:a16="http://schemas.microsoft.com/office/drawing/2014/main" xmlns="" id="{0C644FF0-1853-4C1C-BFB9-294DE980C18D}"/>
              </a:ext>
            </a:extLst>
          </p:cNvPr>
          <p:cNvGrpSpPr/>
          <p:nvPr/>
        </p:nvGrpSpPr>
        <p:grpSpPr>
          <a:xfrm>
            <a:off x="2286000" y="2501900"/>
            <a:ext cx="8356600" cy="2057400"/>
            <a:chOff x="2286000" y="2501900"/>
            <a:chExt cx="8356600" cy="2057400"/>
          </a:xfrm>
        </p:grpSpPr>
        <p:sp>
          <p:nvSpPr>
            <p:cNvPr id="10" name="CuadroTexto 9">
              <a:extLst>
                <a:ext uri="{FF2B5EF4-FFF2-40B4-BE49-F238E27FC236}">
                  <a16:creationId xmlns:a16="http://schemas.microsoft.com/office/drawing/2014/main" xmlns="" id="{931E550D-4FFE-4CA8-AD21-E30B71C35B4C}"/>
                </a:ext>
              </a:extLst>
            </p:cNvPr>
            <p:cNvSpPr txBox="1"/>
            <p:nvPr/>
          </p:nvSpPr>
          <p:spPr>
            <a:xfrm>
              <a:off x="5624033" y="2802436"/>
              <a:ext cx="4660900" cy="1200329"/>
            </a:xfrm>
            <a:prstGeom prst="rect">
              <a:avLst/>
            </a:prstGeom>
            <a:noFill/>
          </p:spPr>
          <p:txBody>
            <a:bodyPr wrap="square">
              <a:spAutoFit/>
            </a:bodyPr>
            <a:lstStyle/>
            <a:p>
              <a:pPr>
                <a:spcBef>
                  <a:spcPts val="600"/>
                </a:spcBef>
                <a:spcAft>
                  <a:spcPts val="600"/>
                </a:spcAft>
              </a:pPr>
              <a:r>
                <a:rPr lang="es-ES" sz="2400" dirty="0">
                  <a:solidFill>
                    <a:srgbClr val="00B050"/>
                  </a:solidFill>
                  <a:latin typeface="Tahoma" panose="020B0604030504040204" pitchFamily="34" charset="0"/>
                  <a:ea typeface="Tahoma" panose="020B0604030504040204" pitchFamily="34" charset="0"/>
                  <a:cs typeface="Tahoma" panose="020B0604030504040204" pitchFamily="34" charset="0"/>
                </a:rPr>
                <a:t>Anticoagulante Lovenox®, reuniones secretas con </a:t>
              </a:r>
              <a:r>
                <a:rPr lang="es-ES" sz="2400" dirty="0" err="1">
                  <a:solidFill>
                    <a:srgbClr val="00B050"/>
                  </a:solidFill>
                  <a:latin typeface="Tahoma" panose="020B0604030504040204" pitchFamily="34" charset="0"/>
                  <a:ea typeface="Tahoma" panose="020B0604030504040204" pitchFamily="34" charset="0"/>
                  <a:cs typeface="Tahoma" panose="020B0604030504040204" pitchFamily="34" charset="0"/>
                </a:rPr>
                <a:t>Momenta</a:t>
              </a:r>
              <a:r>
                <a:rPr lang="es-ES" sz="24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s-ES" sz="2400" dirty="0" err="1">
                  <a:solidFill>
                    <a:srgbClr val="00B050"/>
                  </a:solidFill>
                  <a:latin typeface="Tahoma" panose="020B0604030504040204" pitchFamily="34" charset="0"/>
                  <a:ea typeface="Tahoma" panose="020B0604030504040204" pitchFamily="34" charset="0"/>
                  <a:cs typeface="Tahoma" panose="020B0604030504040204" pitchFamily="34" charset="0"/>
                </a:rPr>
                <a:t>Pharmaceuticals</a:t>
              </a:r>
              <a:endParaRPr lang="es-ES" sz="24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Imagen 10">
              <a:extLst>
                <a:ext uri="{FF2B5EF4-FFF2-40B4-BE49-F238E27FC236}">
                  <a16:creationId xmlns:a16="http://schemas.microsoft.com/office/drawing/2014/main" xmlns="" id="{D986CEE4-132F-4E13-9878-A98185A4C11B}"/>
                </a:ext>
              </a:extLst>
            </p:cNvPr>
            <p:cNvPicPr>
              <a:picLocks noChangeAspect="1"/>
            </p:cNvPicPr>
            <p:nvPr/>
          </p:nvPicPr>
          <p:blipFill>
            <a:blip r:embed="rId5"/>
            <a:stretch>
              <a:fillRect/>
            </a:stretch>
          </p:blipFill>
          <p:spPr>
            <a:xfrm>
              <a:off x="2714165" y="2770323"/>
              <a:ext cx="2492505" cy="1415302"/>
            </a:xfrm>
            <a:prstGeom prst="rect">
              <a:avLst/>
            </a:prstGeom>
          </p:spPr>
        </p:pic>
        <p:sp>
          <p:nvSpPr>
            <p:cNvPr id="19" name="Forma libre: forma 18">
              <a:extLst>
                <a:ext uri="{FF2B5EF4-FFF2-40B4-BE49-F238E27FC236}">
                  <a16:creationId xmlns:a16="http://schemas.microsoft.com/office/drawing/2014/main" xmlns="" id="{ED33AD82-525B-406B-9D1E-D474F88FC6B3}"/>
                </a:ext>
              </a:extLst>
            </p:cNvPr>
            <p:cNvSpPr/>
            <p:nvPr/>
          </p:nvSpPr>
          <p:spPr>
            <a:xfrm>
              <a:off x="2286000" y="2501900"/>
              <a:ext cx="8356600" cy="2057400"/>
            </a:xfrm>
            <a:custGeom>
              <a:avLst/>
              <a:gdLst>
                <a:gd name="connsiteX0" fmla="*/ 558800 w 8356600"/>
                <a:gd name="connsiteY0" fmla="*/ 177800 h 2057400"/>
                <a:gd name="connsiteX1" fmla="*/ 12700 w 8356600"/>
                <a:gd name="connsiteY1" fmla="*/ 368300 h 2057400"/>
                <a:gd name="connsiteX2" fmla="*/ 0 w 8356600"/>
                <a:gd name="connsiteY2" fmla="*/ 533400 h 2057400"/>
                <a:gd name="connsiteX3" fmla="*/ 50800 w 8356600"/>
                <a:gd name="connsiteY3" fmla="*/ 1168400 h 2057400"/>
                <a:gd name="connsiteX4" fmla="*/ 88900 w 8356600"/>
                <a:gd name="connsiteY4" fmla="*/ 1295400 h 2057400"/>
                <a:gd name="connsiteX5" fmla="*/ 101600 w 8356600"/>
                <a:gd name="connsiteY5" fmla="*/ 1422400 h 2057400"/>
                <a:gd name="connsiteX6" fmla="*/ 114300 w 8356600"/>
                <a:gd name="connsiteY6" fmla="*/ 1460500 h 2057400"/>
                <a:gd name="connsiteX7" fmla="*/ 152400 w 8356600"/>
                <a:gd name="connsiteY7" fmla="*/ 1651000 h 2057400"/>
                <a:gd name="connsiteX8" fmla="*/ 241300 w 8356600"/>
                <a:gd name="connsiteY8" fmla="*/ 1854200 h 2057400"/>
                <a:gd name="connsiteX9" fmla="*/ 279400 w 8356600"/>
                <a:gd name="connsiteY9" fmla="*/ 1905000 h 2057400"/>
                <a:gd name="connsiteX10" fmla="*/ 368300 w 8356600"/>
                <a:gd name="connsiteY10" fmla="*/ 1943100 h 2057400"/>
                <a:gd name="connsiteX11" fmla="*/ 571500 w 8356600"/>
                <a:gd name="connsiteY11" fmla="*/ 2006600 h 2057400"/>
                <a:gd name="connsiteX12" fmla="*/ 889000 w 8356600"/>
                <a:gd name="connsiteY12" fmla="*/ 2057400 h 2057400"/>
                <a:gd name="connsiteX13" fmla="*/ 1409700 w 8356600"/>
                <a:gd name="connsiteY13" fmla="*/ 2044700 h 2057400"/>
                <a:gd name="connsiteX14" fmla="*/ 1574800 w 8356600"/>
                <a:gd name="connsiteY14" fmla="*/ 1993900 h 2057400"/>
                <a:gd name="connsiteX15" fmla="*/ 2667000 w 8356600"/>
                <a:gd name="connsiteY15" fmla="*/ 1917700 h 2057400"/>
                <a:gd name="connsiteX16" fmla="*/ 3797300 w 8356600"/>
                <a:gd name="connsiteY16" fmla="*/ 1841500 h 2057400"/>
                <a:gd name="connsiteX17" fmla="*/ 3937000 w 8356600"/>
                <a:gd name="connsiteY17" fmla="*/ 1803400 h 2057400"/>
                <a:gd name="connsiteX18" fmla="*/ 4165600 w 8356600"/>
                <a:gd name="connsiteY18" fmla="*/ 1752600 h 2057400"/>
                <a:gd name="connsiteX19" fmla="*/ 4267200 w 8356600"/>
                <a:gd name="connsiteY19" fmla="*/ 1701800 h 2057400"/>
                <a:gd name="connsiteX20" fmla="*/ 5156200 w 8356600"/>
                <a:gd name="connsiteY20" fmla="*/ 1778000 h 2057400"/>
                <a:gd name="connsiteX21" fmla="*/ 5575300 w 8356600"/>
                <a:gd name="connsiteY21" fmla="*/ 1828800 h 2057400"/>
                <a:gd name="connsiteX22" fmla="*/ 5702300 w 8356600"/>
                <a:gd name="connsiteY22" fmla="*/ 1854200 h 2057400"/>
                <a:gd name="connsiteX23" fmla="*/ 6337300 w 8356600"/>
                <a:gd name="connsiteY23" fmla="*/ 1854200 h 2057400"/>
                <a:gd name="connsiteX24" fmla="*/ 6540500 w 8356600"/>
                <a:gd name="connsiteY24" fmla="*/ 1816100 h 2057400"/>
                <a:gd name="connsiteX25" fmla="*/ 6705600 w 8356600"/>
                <a:gd name="connsiteY25" fmla="*/ 1752600 h 2057400"/>
                <a:gd name="connsiteX26" fmla="*/ 7061200 w 8356600"/>
                <a:gd name="connsiteY26" fmla="*/ 1714500 h 2057400"/>
                <a:gd name="connsiteX27" fmla="*/ 7239000 w 8356600"/>
                <a:gd name="connsiteY27" fmla="*/ 1689100 h 2057400"/>
                <a:gd name="connsiteX28" fmla="*/ 7620000 w 8356600"/>
                <a:gd name="connsiteY28" fmla="*/ 1625600 h 2057400"/>
                <a:gd name="connsiteX29" fmla="*/ 7810500 w 8356600"/>
                <a:gd name="connsiteY29" fmla="*/ 1574800 h 2057400"/>
                <a:gd name="connsiteX30" fmla="*/ 7962900 w 8356600"/>
                <a:gd name="connsiteY30" fmla="*/ 1549400 h 2057400"/>
                <a:gd name="connsiteX31" fmla="*/ 8089900 w 8356600"/>
                <a:gd name="connsiteY31" fmla="*/ 1333500 h 2057400"/>
                <a:gd name="connsiteX32" fmla="*/ 8166100 w 8356600"/>
                <a:gd name="connsiteY32" fmla="*/ 1231900 h 2057400"/>
                <a:gd name="connsiteX33" fmla="*/ 8305800 w 8356600"/>
                <a:gd name="connsiteY33" fmla="*/ 990600 h 2057400"/>
                <a:gd name="connsiteX34" fmla="*/ 8356600 w 8356600"/>
                <a:gd name="connsiteY34" fmla="*/ 914400 h 2057400"/>
                <a:gd name="connsiteX35" fmla="*/ 8331200 w 8356600"/>
                <a:gd name="connsiteY35" fmla="*/ 749300 h 2057400"/>
                <a:gd name="connsiteX36" fmla="*/ 8102600 w 8356600"/>
                <a:gd name="connsiteY36" fmla="*/ 546100 h 2057400"/>
                <a:gd name="connsiteX37" fmla="*/ 8026400 w 8356600"/>
                <a:gd name="connsiteY37" fmla="*/ 533400 h 2057400"/>
                <a:gd name="connsiteX38" fmla="*/ 7874000 w 8356600"/>
                <a:gd name="connsiteY38" fmla="*/ 444500 h 2057400"/>
                <a:gd name="connsiteX39" fmla="*/ 7734300 w 8356600"/>
                <a:gd name="connsiteY39" fmla="*/ 406400 h 2057400"/>
                <a:gd name="connsiteX40" fmla="*/ 7569200 w 8356600"/>
                <a:gd name="connsiteY40" fmla="*/ 342900 h 2057400"/>
                <a:gd name="connsiteX41" fmla="*/ 7467600 w 8356600"/>
                <a:gd name="connsiteY41" fmla="*/ 317500 h 2057400"/>
                <a:gd name="connsiteX42" fmla="*/ 7404100 w 8356600"/>
                <a:gd name="connsiteY42" fmla="*/ 304800 h 2057400"/>
                <a:gd name="connsiteX43" fmla="*/ 7289800 w 8356600"/>
                <a:gd name="connsiteY43" fmla="*/ 266700 h 2057400"/>
                <a:gd name="connsiteX44" fmla="*/ 7035800 w 8356600"/>
                <a:gd name="connsiteY44" fmla="*/ 254000 h 2057400"/>
                <a:gd name="connsiteX45" fmla="*/ 5638800 w 8356600"/>
                <a:gd name="connsiteY45" fmla="*/ 254000 h 2057400"/>
                <a:gd name="connsiteX46" fmla="*/ 5422900 w 8356600"/>
                <a:gd name="connsiteY46" fmla="*/ 292100 h 2057400"/>
                <a:gd name="connsiteX47" fmla="*/ 5295900 w 8356600"/>
                <a:gd name="connsiteY47" fmla="*/ 304800 h 2057400"/>
                <a:gd name="connsiteX48" fmla="*/ 5156200 w 8356600"/>
                <a:gd name="connsiteY48" fmla="*/ 330200 h 2057400"/>
                <a:gd name="connsiteX49" fmla="*/ 5105400 w 8356600"/>
                <a:gd name="connsiteY49" fmla="*/ 342900 h 2057400"/>
                <a:gd name="connsiteX50" fmla="*/ 3771900 w 8356600"/>
                <a:gd name="connsiteY50" fmla="*/ 330200 h 2057400"/>
                <a:gd name="connsiteX51" fmla="*/ 3467100 w 8356600"/>
                <a:gd name="connsiteY51" fmla="*/ 304800 h 2057400"/>
                <a:gd name="connsiteX52" fmla="*/ 3340100 w 8356600"/>
                <a:gd name="connsiteY52" fmla="*/ 190500 h 2057400"/>
                <a:gd name="connsiteX53" fmla="*/ 3149600 w 8356600"/>
                <a:gd name="connsiteY53" fmla="*/ 50800 h 2057400"/>
                <a:gd name="connsiteX54" fmla="*/ 3086100 w 8356600"/>
                <a:gd name="connsiteY54" fmla="*/ 0 h 2057400"/>
                <a:gd name="connsiteX55" fmla="*/ 2921000 w 8356600"/>
                <a:gd name="connsiteY55" fmla="*/ 25400 h 2057400"/>
                <a:gd name="connsiteX56" fmla="*/ 2819400 w 8356600"/>
                <a:gd name="connsiteY56" fmla="*/ 50800 h 2057400"/>
                <a:gd name="connsiteX57" fmla="*/ 2781300 w 8356600"/>
                <a:gd name="connsiteY57" fmla="*/ 63500 h 2057400"/>
                <a:gd name="connsiteX58" fmla="*/ 1816100 w 8356600"/>
                <a:gd name="connsiteY58" fmla="*/ 88900 h 2057400"/>
                <a:gd name="connsiteX59" fmla="*/ 1739900 w 8356600"/>
                <a:gd name="connsiteY59" fmla="*/ 101600 h 2057400"/>
                <a:gd name="connsiteX60" fmla="*/ 723900 w 8356600"/>
                <a:gd name="connsiteY60" fmla="*/ 127000 h 2057400"/>
                <a:gd name="connsiteX61" fmla="*/ 647700 w 8356600"/>
                <a:gd name="connsiteY61" fmla="*/ 190500 h 2057400"/>
                <a:gd name="connsiteX62" fmla="*/ 558800 w 8356600"/>
                <a:gd name="connsiteY62" fmla="*/ 1778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356600" h="2057400">
                  <a:moveTo>
                    <a:pt x="558800" y="177800"/>
                  </a:moveTo>
                  <a:cubicBezTo>
                    <a:pt x="452967" y="207433"/>
                    <a:pt x="72432" y="93534"/>
                    <a:pt x="12700" y="368300"/>
                  </a:cubicBezTo>
                  <a:cubicBezTo>
                    <a:pt x="975" y="422236"/>
                    <a:pt x="4233" y="478367"/>
                    <a:pt x="0" y="533400"/>
                  </a:cubicBezTo>
                  <a:cubicBezTo>
                    <a:pt x="11509" y="757831"/>
                    <a:pt x="498" y="957132"/>
                    <a:pt x="50800" y="1168400"/>
                  </a:cubicBezTo>
                  <a:cubicBezTo>
                    <a:pt x="61037" y="1211395"/>
                    <a:pt x="76200" y="1253067"/>
                    <a:pt x="88900" y="1295400"/>
                  </a:cubicBezTo>
                  <a:cubicBezTo>
                    <a:pt x="93133" y="1337733"/>
                    <a:pt x="95131" y="1380350"/>
                    <a:pt x="101600" y="1422400"/>
                  </a:cubicBezTo>
                  <a:cubicBezTo>
                    <a:pt x="103636" y="1435631"/>
                    <a:pt x="112099" y="1447295"/>
                    <a:pt x="114300" y="1460500"/>
                  </a:cubicBezTo>
                  <a:cubicBezTo>
                    <a:pt x="150569" y="1678115"/>
                    <a:pt x="100481" y="1484860"/>
                    <a:pt x="152400" y="1651000"/>
                  </a:cubicBezTo>
                  <a:cubicBezTo>
                    <a:pt x="198403" y="1798209"/>
                    <a:pt x="166584" y="1747463"/>
                    <a:pt x="241300" y="1854200"/>
                  </a:cubicBezTo>
                  <a:cubicBezTo>
                    <a:pt x="253438" y="1871540"/>
                    <a:pt x="262060" y="1892862"/>
                    <a:pt x="279400" y="1905000"/>
                  </a:cubicBezTo>
                  <a:cubicBezTo>
                    <a:pt x="305812" y="1923488"/>
                    <a:pt x="337849" y="1932508"/>
                    <a:pt x="368300" y="1943100"/>
                  </a:cubicBezTo>
                  <a:cubicBezTo>
                    <a:pt x="435325" y="1966413"/>
                    <a:pt x="502976" y="1988151"/>
                    <a:pt x="571500" y="2006600"/>
                  </a:cubicBezTo>
                  <a:cubicBezTo>
                    <a:pt x="664618" y="2031670"/>
                    <a:pt x="799199" y="2045426"/>
                    <a:pt x="889000" y="2057400"/>
                  </a:cubicBezTo>
                  <a:cubicBezTo>
                    <a:pt x="1062567" y="2053167"/>
                    <a:pt x="1236821" y="2060707"/>
                    <a:pt x="1409700" y="2044700"/>
                  </a:cubicBezTo>
                  <a:cubicBezTo>
                    <a:pt x="1467034" y="2039391"/>
                    <a:pt x="1517781" y="2001918"/>
                    <a:pt x="1574800" y="1993900"/>
                  </a:cubicBezTo>
                  <a:cubicBezTo>
                    <a:pt x="2067798" y="1924572"/>
                    <a:pt x="2212155" y="1930696"/>
                    <a:pt x="2667000" y="1917700"/>
                  </a:cubicBezTo>
                  <a:cubicBezTo>
                    <a:pt x="3255514" y="1770572"/>
                    <a:pt x="2662669" y="1898232"/>
                    <a:pt x="3797300" y="1841500"/>
                  </a:cubicBezTo>
                  <a:cubicBezTo>
                    <a:pt x="3845507" y="1839090"/>
                    <a:pt x="3890080" y="1814725"/>
                    <a:pt x="3937000" y="1803400"/>
                  </a:cubicBezTo>
                  <a:cubicBezTo>
                    <a:pt x="4012880" y="1785084"/>
                    <a:pt x="4089400" y="1769533"/>
                    <a:pt x="4165600" y="1752600"/>
                  </a:cubicBezTo>
                  <a:cubicBezTo>
                    <a:pt x="4199467" y="1735667"/>
                    <a:pt x="4229348" y="1700829"/>
                    <a:pt x="4267200" y="1701800"/>
                  </a:cubicBezTo>
                  <a:cubicBezTo>
                    <a:pt x="4564522" y="1709424"/>
                    <a:pt x="4862827" y="1729104"/>
                    <a:pt x="5156200" y="1778000"/>
                  </a:cubicBezTo>
                  <a:cubicBezTo>
                    <a:pt x="5447575" y="1826563"/>
                    <a:pt x="5307720" y="1810961"/>
                    <a:pt x="5575300" y="1828800"/>
                  </a:cubicBezTo>
                  <a:cubicBezTo>
                    <a:pt x="5617633" y="1837267"/>
                    <a:pt x="5659462" y="1848845"/>
                    <a:pt x="5702300" y="1854200"/>
                  </a:cubicBezTo>
                  <a:cubicBezTo>
                    <a:pt x="5916502" y="1880975"/>
                    <a:pt x="6117499" y="1860306"/>
                    <a:pt x="6337300" y="1854200"/>
                  </a:cubicBezTo>
                  <a:cubicBezTo>
                    <a:pt x="6420857" y="1843755"/>
                    <a:pt x="6459673" y="1843042"/>
                    <a:pt x="6540500" y="1816100"/>
                  </a:cubicBezTo>
                  <a:cubicBezTo>
                    <a:pt x="6596438" y="1797454"/>
                    <a:pt x="6647728" y="1763892"/>
                    <a:pt x="6705600" y="1752600"/>
                  </a:cubicBezTo>
                  <a:cubicBezTo>
                    <a:pt x="6822605" y="1729770"/>
                    <a:pt x="6942824" y="1728592"/>
                    <a:pt x="7061200" y="1714500"/>
                  </a:cubicBezTo>
                  <a:cubicBezTo>
                    <a:pt x="7120649" y="1707423"/>
                    <a:pt x="7179733" y="1697567"/>
                    <a:pt x="7239000" y="1689100"/>
                  </a:cubicBezTo>
                  <a:cubicBezTo>
                    <a:pt x="7533488" y="1600754"/>
                    <a:pt x="7156479" y="1705061"/>
                    <a:pt x="7620000" y="1625600"/>
                  </a:cubicBezTo>
                  <a:cubicBezTo>
                    <a:pt x="7684774" y="1614496"/>
                    <a:pt x="7746346" y="1589056"/>
                    <a:pt x="7810500" y="1574800"/>
                  </a:cubicBezTo>
                  <a:cubicBezTo>
                    <a:pt x="7860774" y="1563628"/>
                    <a:pt x="7912100" y="1557867"/>
                    <a:pt x="7962900" y="1549400"/>
                  </a:cubicBezTo>
                  <a:cubicBezTo>
                    <a:pt x="8005233" y="1477433"/>
                    <a:pt x="8039803" y="1400296"/>
                    <a:pt x="8089900" y="1333500"/>
                  </a:cubicBezTo>
                  <a:cubicBezTo>
                    <a:pt x="8115300" y="1299633"/>
                    <a:pt x="8142618" y="1267123"/>
                    <a:pt x="8166100" y="1231900"/>
                  </a:cubicBezTo>
                  <a:cubicBezTo>
                    <a:pt x="8417906" y="854191"/>
                    <a:pt x="8179331" y="1207403"/>
                    <a:pt x="8305800" y="990600"/>
                  </a:cubicBezTo>
                  <a:cubicBezTo>
                    <a:pt x="8321182" y="964231"/>
                    <a:pt x="8339667" y="939800"/>
                    <a:pt x="8356600" y="914400"/>
                  </a:cubicBezTo>
                  <a:cubicBezTo>
                    <a:pt x="8348133" y="859367"/>
                    <a:pt x="8351022" y="801333"/>
                    <a:pt x="8331200" y="749300"/>
                  </a:cubicBezTo>
                  <a:cubicBezTo>
                    <a:pt x="8297155" y="659933"/>
                    <a:pt x="8176594" y="583097"/>
                    <a:pt x="8102600" y="546100"/>
                  </a:cubicBezTo>
                  <a:cubicBezTo>
                    <a:pt x="8079568" y="534584"/>
                    <a:pt x="8051800" y="537633"/>
                    <a:pt x="8026400" y="533400"/>
                  </a:cubicBezTo>
                  <a:cubicBezTo>
                    <a:pt x="7975600" y="503767"/>
                    <a:pt x="7927934" y="467950"/>
                    <a:pt x="7874000" y="444500"/>
                  </a:cubicBezTo>
                  <a:cubicBezTo>
                    <a:pt x="7829735" y="425255"/>
                    <a:pt x="7780091" y="421664"/>
                    <a:pt x="7734300" y="406400"/>
                  </a:cubicBezTo>
                  <a:cubicBezTo>
                    <a:pt x="7678362" y="387754"/>
                    <a:pt x="7626403" y="357201"/>
                    <a:pt x="7569200" y="342900"/>
                  </a:cubicBezTo>
                  <a:cubicBezTo>
                    <a:pt x="7535333" y="334433"/>
                    <a:pt x="7501831" y="324346"/>
                    <a:pt x="7467600" y="317500"/>
                  </a:cubicBezTo>
                  <a:cubicBezTo>
                    <a:pt x="7446433" y="313267"/>
                    <a:pt x="7424855" y="310730"/>
                    <a:pt x="7404100" y="304800"/>
                  </a:cubicBezTo>
                  <a:cubicBezTo>
                    <a:pt x="7365484" y="293767"/>
                    <a:pt x="7329584" y="272187"/>
                    <a:pt x="7289800" y="266700"/>
                  </a:cubicBezTo>
                  <a:cubicBezTo>
                    <a:pt x="7205823" y="255117"/>
                    <a:pt x="7120467" y="258233"/>
                    <a:pt x="7035800" y="254000"/>
                  </a:cubicBezTo>
                  <a:cubicBezTo>
                    <a:pt x="6485275" y="169304"/>
                    <a:pt x="6775010" y="204166"/>
                    <a:pt x="5638800" y="254000"/>
                  </a:cubicBezTo>
                  <a:cubicBezTo>
                    <a:pt x="5565792" y="257202"/>
                    <a:pt x="5495616" y="284828"/>
                    <a:pt x="5422900" y="292100"/>
                  </a:cubicBezTo>
                  <a:lnTo>
                    <a:pt x="5295900" y="304800"/>
                  </a:lnTo>
                  <a:cubicBezTo>
                    <a:pt x="5180681" y="333605"/>
                    <a:pt x="5323053" y="299863"/>
                    <a:pt x="5156200" y="330200"/>
                  </a:cubicBezTo>
                  <a:cubicBezTo>
                    <a:pt x="5139027" y="333322"/>
                    <a:pt x="5122333" y="338667"/>
                    <a:pt x="5105400" y="342900"/>
                  </a:cubicBezTo>
                  <a:lnTo>
                    <a:pt x="3771900" y="330200"/>
                  </a:lnTo>
                  <a:cubicBezTo>
                    <a:pt x="3696263" y="328929"/>
                    <a:pt x="3549686" y="313059"/>
                    <a:pt x="3467100" y="304800"/>
                  </a:cubicBezTo>
                  <a:cubicBezTo>
                    <a:pt x="3424767" y="266700"/>
                    <a:pt x="3383665" y="227186"/>
                    <a:pt x="3340100" y="190500"/>
                  </a:cubicBezTo>
                  <a:cubicBezTo>
                    <a:pt x="3182129" y="57472"/>
                    <a:pt x="3278341" y="144430"/>
                    <a:pt x="3149600" y="50800"/>
                  </a:cubicBezTo>
                  <a:cubicBezTo>
                    <a:pt x="3127678" y="34857"/>
                    <a:pt x="3107267" y="16933"/>
                    <a:pt x="3086100" y="0"/>
                  </a:cubicBezTo>
                  <a:cubicBezTo>
                    <a:pt x="2944828" y="35318"/>
                    <a:pt x="3169668" y="-18483"/>
                    <a:pt x="2921000" y="25400"/>
                  </a:cubicBezTo>
                  <a:cubicBezTo>
                    <a:pt x="2886622" y="31467"/>
                    <a:pt x="2853079" y="41615"/>
                    <a:pt x="2819400" y="50800"/>
                  </a:cubicBezTo>
                  <a:cubicBezTo>
                    <a:pt x="2806485" y="54322"/>
                    <a:pt x="2794677" y="62992"/>
                    <a:pt x="2781300" y="63500"/>
                  </a:cubicBezTo>
                  <a:cubicBezTo>
                    <a:pt x="2459687" y="75713"/>
                    <a:pt x="2137833" y="80433"/>
                    <a:pt x="1816100" y="88900"/>
                  </a:cubicBezTo>
                  <a:cubicBezTo>
                    <a:pt x="1790700" y="93133"/>
                    <a:pt x="1765635" y="100702"/>
                    <a:pt x="1739900" y="101600"/>
                  </a:cubicBezTo>
                  <a:cubicBezTo>
                    <a:pt x="1401333" y="113410"/>
                    <a:pt x="1061556" y="99516"/>
                    <a:pt x="723900" y="127000"/>
                  </a:cubicBezTo>
                  <a:cubicBezTo>
                    <a:pt x="690946" y="129682"/>
                    <a:pt x="676052" y="173489"/>
                    <a:pt x="647700" y="190500"/>
                  </a:cubicBezTo>
                  <a:cubicBezTo>
                    <a:pt x="632733" y="199480"/>
                    <a:pt x="664633" y="148167"/>
                    <a:pt x="558800" y="177800"/>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pSp>
      <p:grpSp>
        <p:nvGrpSpPr>
          <p:cNvPr id="27" name="Grupo 26">
            <a:extLst>
              <a:ext uri="{FF2B5EF4-FFF2-40B4-BE49-F238E27FC236}">
                <a16:creationId xmlns:a16="http://schemas.microsoft.com/office/drawing/2014/main" xmlns="" id="{ED183DA8-3383-4A7E-A397-29C034F02991}"/>
              </a:ext>
            </a:extLst>
          </p:cNvPr>
          <p:cNvGrpSpPr/>
          <p:nvPr/>
        </p:nvGrpSpPr>
        <p:grpSpPr>
          <a:xfrm>
            <a:off x="6502400" y="4064000"/>
            <a:ext cx="5493581" cy="2610858"/>
            <a:chOff x="6502400" y="4064000"/>
            <a:chExt cx="5493581" cy="2610858"/>
          </a:xfrm>
        </p:grpSpPr>
        <p:pic>
          <p:nvPicPr>
            <p:cNvPr id="15" name="Imagen 14">
              <a:extLst>
                <a:ext uri="{FF2B5EF4-FFF2-40B4-BE49-F238E27FC236}">
                  <a16:creationId xmlns:a16="http://schemas.microsoft.com/office/drawing/2014/main" xmlns="" id="{358F539C-8E36-4BD5-8A61-C61A5F40DBBF}"/>
                </a:ext>
              </a:extLst>
            </p:cNvPr>
            <p:cNvPicPr>
              <a:picLocks noChangeAspect="1"/>
            </p:cNvPicPr>
            <p:nvPr/>
          </p:nvPicPr>
          <p:blipFill>
            <a:blip r:embed="rId6"/>
            <a:stretch>
              <a:fillRect/>
            </a:stretch>
          </p:blipFill>
          <p:spPr>
            <a:xfrm>
              <a:off x="10060220" y="4303301"/>
              <a:ext cx="1513367" cy="1974760"/>
            </a:xfrm>
            <a:prstGeom prst="rect">
              <a:avLst/>
            </a:prstGeom>
          </p:spPr>
        </p:pic>
        <p:sp>
          <p:nvSpPr>
            <p:cNvPr id="22" name="CuadroTexto 21">
              <a:extLst>
                <a:ext uri="{FF2B5EF4-FFF2-40B4-BE49-F238E27FC236}">
                  <a16:creationId xmlns:a16="http://schemas.microsoft.com/office/drawing/2014/main" xmlns="" id="{BC30BD1B-A668-4D81-A38A-F20B04AFA36C}"/>
                </a:ext>
              </a:extLst>
            </p:cNvPr>
            <p:cNvSpPr txBox="1"/>
            <p:nvPr/>
          </p:nvSpPr>
          <p:spPr>
            <a:xfrm>
              <a:off x="6574821" y="4885589"/>
              <a:ext cx="3352972" cy="1200329"/>
            </a:xfrm>
            <a:prstGeom prst="rect">
              <a:avLst/>
            </a:prstGeom>
            <a:noFill/>
          </p:spPr>
          <p:txBody>
            <a:bodyPr wrap="square">
              <a:spAutoFit/>
            </a:bodyPr>
            <a:lstStyle/>
            <a:p>
              <a:pPr algn="just">
                <a:spcBef>
                  <a:spcPts val="600"/>
                </a:spcBef>
                <a:spcAft>
                  <a:spcPts val="600"/>
                </a:spcAft>
              </a:pPr>
              <a:r>
                <a:rPr lang="es-ES" sz="2400" dirty="0">
                  <a:solidFill>
                    <a:srgbClr val="1F497D"/>
                  </a:solidFill>
                  <a:latin typeface="Tahoma" panose="020B0604030504040204" pitchFamily="34" charset="0"/>
                  <a:ea typeface="Tahoma" panose="020B0604030504040204" pitchFamily="34" charset="0"/>
                  <a:cs typeface="Tahoma" panose="020B0604030504040204" pitchFamily="34" charset="0"/>
                </a:rPr>
                <a:t>anticuerpo monoclonal </a:t>
              </a:r>
              <a:r>
                <a:rPr lang="es-ES" sz="2400" dirty="0" err="1">
                  <a:solidFill>
                    <a:srgbClr val="1F497D"/>
                  </a:solidFill>
                  <a:latin typeface="Tahoma" panose="020B0604030504040204" pitchFamily="34" charset="0"/>
                  <a:ea typeface="Tahoma" panose="020B0604030504040204" pitchFamily="34" charset="0"/>
                  <a:cs typeface="Tahoma" panose="020B0604030504040204" pitchFamily="34" charset="0"/>
                </a:rPr>
                <a:t>Aducanumabe</a:t>
              </a:r>
              <a:r>
                <a:rPr lang="es-ES" sz="2400" dirty="0">
                  <a:solidFill>
                    <a:srgbClr val="1F497D"/>
                  </a:solidFill>
                  <a:latin typeface="Tahoma" panose="020B0604030504040204" pitchFamily="34" charset="0"/>
                  <a:ea typeface="Tahoma" panose="020B0604030504040204" pitchFamily="34" charset="0"/>
                  <a:cs typeface="Tahoma" panose="020B0604030504040204" pitchFamily="34" charset="0"/>
                </a:rPr>
                <a:t> (Adulhem®) de Biogen</a:t>
              </a:r>
            </a:p>
          </p:txBody>
        </p:sp>
        <p:sp>
          <p:nvSpPr>
            <p:cNvPr id="20" name="Forma libre: forma 19">
              <a:extLst>
                <a:ext uri="{FF2B5EF4-FFF2-40B4-BE49-F238E27FC236}">
                  <a16:creationId xmlns:a16="http://schemas.microsoft.com/office/drawing/2014/main" xmlns="" id="{A00B33F0-41A2-48B2-93A1-B390DA97F45F}"/>
                </a:ext>
              </a:extLst>
            </p:cNvPr>
            <p:cNvSpPr/>
            <p:nvPr/>
          </p:nvSpPr>
          <p:spPr>
            <a:xfrm>
              <a:off x="6502400" y="4064000"/>
              <a:ext cx="5493581" cy="2610858"/>
            </a:xfrm>
            <a:custGeom>
              <a:avLst/>
              <a:gdLst>
                <a:gd name="connsiteX0" fmla="*/ 889000 w 5493581"/>
                <a:gd name="connsiteY0" fmla="*/ 520700 h 2610858"/>
                <a:gd name="connsiteX1" fmla="*/ 241300 w 5493581"/>
                <a:gd name="connsiteY1" fmla="*/ 546100 h 2610858"/>
                <a:gd name="connsiteX2" fmla="*/ 127000 w 5493581"/>
                <a:gd name="connsiteY2" fmla="*/ 685800 h 2610858"/>
                <a:gd name="connsiteX3" fmla="*/ 101600 w 5493581"/>
                <a:gd name="connsiteY3" fmla="*/ 723900 h 2610858"/>
                <a:gd name="connsiteX4" fmla="*/ 76200 w 5493581"/>
                <a:gd name="connsiteY4" fmla="*/ 850900 h 2610858"/>
                <a:gd name="connsiteX5" fmla="*/ 25400 w 5493581"/>
                <a:gd name="connsiteY5" fmla="*/ 1016000 h 2610858"/>
                <a:gd name="connsiteX6" fmla="*/ 12700 w 5493581"/>
                <a:gd name="connsiteY6" fmla="*/ 1257300 h 2610858"/>
                <a:gd name="connsiteX7" fmla="*/ 0 w 5493581"/>
                <a:gd name="connsiteY7" fmla="*/ 1384300 h 2610858"/>
                <a:gd name="connsiteX8" fmla="*/ 25400 w 5493581"/>
                <a:gd name="connsiteY8" fmla="*/ 1816100 h 2610858"/>
                <a:gd name="connsiteX9" fmla="*/ 101600 w 5493581"/>
                <a:gd name="connsiteY9" fmla="*/ 2019300 h 2610858"/>
                <a:gd name="connsiteX10" fmla="*/ 165100 w 5493581"/>
                <a:gd name="connsiteY10" fmla="*/ 2133600 h 2610858"/>
                <a:gd name="connsiteX11" fmla="*/ 279400 w 5493581"/>
                <a:gd name="connsiteY11" fmla="*/ 2197100 h 2610858"/>
                <a:gd name="connsiteX12" fmla="*/ 355600 w 5493581"/>
                <a:gd name="connsiteY12" fmla="*/ 2247900 h 2610858"/>
                <a:gd name="connsiteX13" fmla="*/ 546100 w 5493581"/>
                <a:gd name="connsiteY13" fmla="*/ 2336800 h 2610858"/>
                <a:gd name="connsiteX14" fmla="*/ 711200 w 5493581"/>
                <a:gd name="connsiteY14" fmla="*/ 2374900 h 2610858"/>
                <a:gd name="connsiteX15" fmla="*/ 2222500 w 5493581"/>
                <a:gd name="connsiteY15" fmla="*/ 2311400 h 2610858"/>
                <a:gd name="connsiteX16" fmla="*/ 2463800 w 5493581"/>
                <a:gd name="connsiteY16" fmla="*/ 2286000 h 2610858"/>
                <a:gd name="connsiteX17" fmla="*/ 3822700 w 5493581"/>
                <a:gd name="connsiteY17" fmla="*/ 2324100 h 2610858"/>
                <a:gd name="connsiteX18" fmla="*/ 4013200 w 5493581"/>
                <a:gd name="connsiteY18" fmla="*/ 2336800 h 2610858"/>
                <a:gd name="connsiteX19" fmla="*/ 4191000 w 5493581"/>
                <a:gd name="connsiteY19" fmla="*/ 2387600 h 2610858"/>
                <a:gd name="connsiteX20" fmla="*/ 4457700 w 5493581"/>
                <a:gd name="connsiteY20" fmla="*/ 2527300 h 2610858"/>
                <a:gd name="connsiteX21" fmla="*/ 4724400 w 5493581"/>
                <a:gd name="connsiteY21" fmla="*/ 2603500 h 2610858"/>
                <a:gd name="connsiteX22" fmla="*/ 5207000 w 5493581"/>
                <a:gd name="connsiteY22" fmla="*/ 2565400 h 2610858"/>
                <a:gd name="connsiteX23" fmla="*/ 5270500 w 5493581"/>
                <a:gd name="connsiteY23" fmla="*/ 2527300 h 2610858"/>
                <a:gd name="connsiteX24" fmla="*/ 5283200 w 5493581"/>
                <a:gd name="connsiteY24" fmla="*/ 2413000 h 2610858"/>
                <a:gd name="connsiteX25" fmla="*/ 5308600 w 5493581"/>
                <a:gd name="connsiteY25" fmla="*/ 2349500 h 2610858"/>
                <a:gd name="connsiteX26" fmla="*/ 5321300 w 5493581"/>
                <a:gd name="connsiteY26" fmla="*/ 2298700 h 2610858"/>
                <a:gd name="connsiteX27" fmla="*/ 5346700 w 5493581"/>
                <a:gd name="connsiteY27" fmla="*/ 2082800 h 2610858"/>
                <a:gd name="connsiteX28" fmla="*/ 5372100 w 5493581"/>
                <a:gd name="connsiteY28" fmla="*/ 1981200 h 2610858"/>
                <a:gd name="connsiteX29" fmla="*/ 5397500 w 5493581"/>
                <a:gd name="connsiteY29" fmla="*/ 1790700 h 2610858"/>
                <a:gd name="connsiteX30" fmla="*/ 5422900 w 5493581"/>
                <a:gd name="connsiteY30" fmla="*/ 1727200 h 2610858"/>
                <a:gd name="connsiteX31" fmla="*/ 5448300 w 5493581"/>
                <a:gd name="connsiteY31" fmla="*/ 1651000 h 2610858"/>
                <a:gd name="connsiteX32" fmla="*/ 5461000 w 5493581"/>
                <a:gd name="connsiteY32" fmla="*/ 965200 h 2610858"/>
                <a:gd name="connsiteX33" fmla="*/ 5410200 w 5493581"/>
                <a:gd name="connsiteY33" fmla="*/ 863600 h 2610858"/>
                <a:gd name="connsiteX34" fmla="*/ 5321300 w 5493581"/>
                <a:gd name="connsiteY34" fmla="*/ 533400 h 2610858"/>
                <a:gd name="connsiteX35" fmla="*/ 5092700 w 5493581"/>
                <a:gd name="connsiteY35" fmla="*/ 228600 h 2610858"/>
                <a:gd name="connsiteX36" fmla="*/ 5054600 w 5493581"/>
                <a:gd name="connsiteY36" fmla="*/ 190500 h 2610858"/>
                <a:gd name="connsiteX37" fmla="*/ 4978400 w 5493581"/>
                <a:gd name="connsiteY37" fmla="*/ 63500 h 2610858"/>
                <a:gd name="connsiteX38" fmla="*/ 4749800 w 5493581"/>
                <a:gd name="connsiteY38" fmla="*/ 0 h 2610858"/>
                <a:gd name="connsiteX39" fmla="*/ 4038600 w 5493581"/>
                <a:gd name="connsiteY39" fmla="*/ 25400 h 2610858"/>
                <a:gd name="connsiteX40" fmla="*/ 3898900 w 5493581"/>
                <a:gd name="connsiteY40" fmla="*/ 101600 h 2610858"/>
                <a:gd name="connsiteX41" fmla="*/ 3543300 w 5493581"/>
                <a:gd name="connsiteY41" fmla="*/ 228600 h 2610858"/>
                <a:gd name="connsiteX42" fmla="*/ 3365500 w 5493581"/>
                <a:gd name="connsiteY42" fmla="*/ 330200 h 2610858"/>
                <a:gd name="connsiteX43" fmla="*/ 3302000 w 5493581"/>
                <a:gd name="connsiteY43" fmla="*/ 368300 h 2610858"/>
                <a:gd name="connsiteX44" fmla="*/ 3200400 w 5493581"/>
                <a:gd name="connsiteY44" fmla="*/ 406400 h 2610858"/>
                <a:gd name="connsiteX45" fmla="*/ 3111500 w 5493581"/>
                <a:gd name="connsiteY45" fmla="*/ 469900 h 2610858"/>
                <a:gd name="connsiteX46" fmla="*/ 901700 w 5493581"/>
                <a:gd name="connsiteY46" fmla="*/ 482600 h 2610858"/>
                <a:gd name="connsiteX47" fmla="*/ 876300 w 5493581"/>
                <a:gd name="connsiteY47" fmla="*/ 520700 h 2610858"/>
                <a:gd name="connsiteX48" fmla="*/ 889000 w 5493581"/>
                <a:gd name="connsiteY48" fmla="*/ 520700 h 261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93581" h="2610858">
                  <a:moveTo>
                    <a:pt x="889000" y="520700"/>
                  </a:moveTo>
                  <a:cubicBezTo>
                    <a:pt x="783167" y="524933"/>
                    <a:pt x="454811" y="512969"/>
                    <a:pt x="241300" y="546100"/>
                  </a:cubicBezTo>
                  <a:cubicBezTo>
                    <a:pt x="177880" y="555941"/>
                    <a:pt x="153583" y="639279"/>
                    <a:pt x="127000" y="685800"/>
                  </a:cubicBezTo>
                  <a:cubicBezTo>
                    <a:pt x="119427" y="699052"/>
                    <a:pt x="110067" y="711200"/>
                    <a:pt x="101600" y="723900"/>
                  </a:cubicBezTo>
                  <a:cubicBezTo>
                    <a:pt x="93133" y="766233"/>
                    <a:pt x="87097" y="809126"/>
                    <a:pt x="76200" y="850900"/>
                  </a:cubicBezTo>
                  <a:cubicBezTo>
                    <a:pt x="61666" y="906615"/>
                    <a:pt x="34289" y="959111"/>
                    <a:pt x="25400" y="1016000"/>
                  </a:cubicBezTo>
                  <a:cubicBezTo>
                    <a:pt x="12966" y="1095579"/>
                    <a:pt x="18242" y="1176946"/>
                    <a:pt x="12700" y="1257300"/>
                  </a:cubicBezTo>
                  <a:cubicBezTo>
                    <a:pt x="9773" y="1299744"/>
                    <a:pt x="4233" y="1341967"/>
                    <a:pt x="0" y="1384300"/>
                  </a:cubicBezTo>
                  <a:cubicBezTo>
                    <a:pt x="8467" y="1528233"/>
                    <a:pt x="11400" y="1672599"/>
                    <a:pt x="25400" y="1816100"/>
                  </a:cubicBezTo>
                  <a:cubicBezTo>
                    <a:pt x="31877" y="1882490"/>
                    <a:pt x="79379" y="1961524"/>
                    <a:pt x="101600" y="2019300"/>
                  </a:cubicBezTo>
                  <a:cubicBezTo>
                    <a:pt x="125180" y="2080607"/>
                    <a:pt x="96710" y="2080993"/>
                    <a:pt x="165100" y="2133600"/>
                  </a:cubicBezTo>
                  <a:cubicBezTo>
                    <a:pt x="199646" y="2160174"/>
                    <a:pt x="242026" y="2174676"/>
                    <a:pt x="279400" y="2197100"/>
                  </a:cubicBezTo>
                  <a:cubicBezTo>
                    <a:pt x="305577" y="2212806"/>
                    <a:pt x="329095" y="2232754"/>
                    <a:pt x="355600" y="2247900"/>
                  </a:cubicBezTo>
                  <a:cubicBezTo>
                    <a:pt x="382894" y="2263496"/>
                    <a:pt x="510220" y="2326036"/>
                    <a:pt x="546100" y="2336800"/>
                  </a:cubicBezTo>
                  <a:cubicBezTo>
                    <a:pt x="600198" y="2353029"/>
                    <a:pt x="656167" y="2362200"/>
                    <a:pt x="711200" y="2374900"/>
                  </a:cubicBezTo>
                  <a:cubicBezTo>
                    <a:pt x="1336523" y="2355048"/>
                    <a:pt x="1611467" y="2352136"/>
                    <a:pt x="2222500" y="2311400"/>
                  </a:cubicBezTo>
                  <a:cubicBezTo>
                    <a:pt x="2303199" y="2306020"/>
                    <a:pt x="2383367" y="2294467"/>
                    <a:pt x="2463800" y="2286000"/>
                  </a:cubicBezTo>
                  <a:lnTo>
                    <a:pt x="3822700" y="2324100"/>
                  </a:lnTo>
                  <a:cubicBezTo>
                    <a:pt x="3886307" y="2326185"/>
                    <a:pt x="3950484" y="2325987"/>
                    <a:pt x="4013200" y="2336800"/>
                  </a:cubicBezTo>
                  <a:cubicBezTo>
                    <a:pt x="4073942" y="2347273"/>
                    <a:pt x="4131733" y="2370667"/>
                    <a:pt x="4191000" y="2387600"/>
                  </a:cubicBezTo>
                  <a:cubicBezTo>
                    <a:pt x="4279138" y="2440483"/>
                    <a:pt x="4356050" y="2488838"/>
                    <a:pt x="4457700" y="2527300"/>
                  </a:cubicBezTo>
                  <a:cubicBezTo>
                    <a:pt x="4544174" y="2560020"/>
                    <a:pt x="4724400" y="2603500"/>
                    <a:pt x="4724400" y="2603500"/>
                  </a:cubicBezTo>
                  <a:cubicBezTo>
                    <a:pt x="4914022" y="2597754"/>
                    <a:pt x="5054880" y="2641460"/>
                    <a:pt x="5207000" y="2565400"/>
                  </a:cubicBezTo>
                  <a:cubicBezTo>
                    <a:pt x="5229078" y="2554361"/>
                    <a:pt x="5249333" y="2540000"/>
                    <a:pt x="5270500" y="2527300"/>
                  </a:cubicBezTo>
                  <a:cubicBezTo>
                    <a:pt x="5274733" y="2489200"/>
                    <a:pt x="5275168" y="2450484"/>
                    <a:pt x="5283200" y="2413000"/>
                  </a:cubicBezTo>
                  <a:cubicBezTo>
                    <a:pt x="5287977" y="2390709"/>
                    <a:pt x="5301391" y="2371127"/>
                    <a:pt x="5308600" y="2349500"/>
                  </a:cubicBezTo>
                  <a:cubicBezTo>
                    <a:pt x="5314120" y="2332941"/>
                    <a:pt x="5317067" y="2315633"/>
                    <a:pt x="5321300" y="2298700"/>
                  </a:cubicBezTo>
                  <a:cubicBezTo>
                    <a:pt x="5329767" y="2226733"/>
                    <a:pt x="5335252" y="2154353"/>
                    <a:pt x="5346700" y="2082800"/>
                  </a:cubicBezTo>
                  <a:cubicBezTo>
                    <a:pt x="5352215" y="2048329"/>
                    <a:pt x="5366119" y="2015593"/>
                    <a:pt x="5372100" y="1981200"/>
                  </a:cubicBezTo>
                  <a:cubicBezTo>
                    <a:pt x="5383076" y="1918085"/>
                    <a:pt x="5384936" y="1853518"/>
                    <a:pt x="5397500" y="1790700"/>
                  </a:cubicBezTo>
                  <a:cubicBezTo>
                    <a:pt x="5401971" y="1768346"/>
                    <a:pt x="5415109" y="1748625"/>
                    <a:pt x="5422900" y="1727200"/>
                  </a:cubicBezTo>
                  <a:cubicBezTo>
                    <a:pt x="5432050" y="1702038"/>
                    <a:pt x="5439833" y="1676400"/>
                    <a:pt x="5448300" y="1651000"/>
                  </a:cubicBezTo>
                  <a:cubicBezTo>
                    <a:pt x="5496928" y="1343026"/>
                    <a:pt x="5514043" y="1345344"/>
                    <a:pt x="5461000" y="965200"/>
                  </a:cubicBezTo>
                  <a:cubicBezTo>
                    <a:pt x="5455767" y="927699"/>
                    <a:pt x="5427133" y="897467"/>
                    <a:pt x="5410200" y="863600"/>
                  </a:cubicBezTo>
                  <a:cubicBezTo>
                    <a:pt x="5400502" y="822385"/>
                    <a:pt x="5355455" y="601710"/>
                    <a:pt x="5321300" y="533400"/>
                  </a:cubicBezTo>
                  <a:cubicBezTo>
                    <a:pt x="5272794" y="436388"/>
                    <a:pt x="5164744" y="300644"/>
                    <a:pt x="5092700" y="228600"/>
                  </a:cubicBezTo>
                  <a:cubicBezTo>
                    <a:pt x="5080000" y="215900"/>
                    <a:pt x="5064823" y="205267"/>
                    <a:pt x="5054600" y="190500"/>
                  </a:cubicBezTo>
                  <a:cubicBezTo>
                    <a:pt x="5026499" y="149909"/>
                    <a:pt x="5022557" y="85578"/>
                    <a:pt x="4978400" y="63500"/>
                  </a:cubicBezTo>
                  <a:cubicBezTo>
                    <a:pt x="4856136" y="2368"/>
                    <a:pt x="4930212" y="30069"/>
                    <a:pt x="4749800" y="0"/>
                  </a:cubicBezTo>
                  <a:cubicBezTo>
                    <a:pt x="4512733" y="8467"/>
                    <a:pt x="4274145" y="-2725"/>
                    <a:pt x="4038600" y="25400"/>
                  </a:cubicBezTo>
                  <a:cubicBezTo>
                    <a:pt x="3985931" y="31689"/>
                    <a:pt x="3948270" y="82205"/>
                    <a:pt x="3898900" y="101600"/>
                  </a:cubicBezTo>
                  <a:cubicBezTo>
                    <a:pt x="3585177" y="224848"/>
                    <a:pt x="3784533" y="103159"/>
                    <a:pt x="3543300" y="228600"/>
                  </a:cubicBezTo>
                  <a:cubicBezTo>
                    <a:pt x="3482738" y="260092"/>
                    <a:pt x="3424574" y="295999"/>
                    <a:pt x="3365500" y="330200"/>
                  </a:cubicBezTo>
                  <a:cubicBezTo>
                    <a:pt x="3344138" y="342568"/>
                    <a:pt x="3325113" y="359633"/>
                    <a:pt x="3302000" y="368300"/>
                  </a:cubicBezTo>
                  <a:lnTo>
                    <a:pt x="3200400" y="406400"/>
                  </a:lnTo>
                  <a:cubicBezTo>
                    <a:pt x="3167450" y="450334"/>
                    <a:pt x="3169952" y="469243"/>
                    <a:pt x="3111500" y="469900"/>
                  </a:cubicBezTo>
                  <a:lnTo>
                    <a:pt x="901700" y="482600"/>
                  </a:lnTo>
                  <a:cubicBezTo>
                    <a:pt x="893233" y="495300"/>
                    <a:pt x="883126" y="507048"/>
                    <a:pt x="876300" y="520700"/>
                  </a:cubicBezTo>
                  <a:cubicBezTo>
                    <a:pt x="870313" y="532674"/>
                    <a:pt x="994833" y="516467"/>
                    <a:pt x="889000" y="5207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pSp>
      <p:grpSp>
        <p:nvGrpSpPr>
          <p:cNvPr id="28" name="Grupo 27">
            <a:extLst>
              <a:ext uri="{FF2B5EF4-FFF2-40B4-BE49-F238E27FC236}">
                <a16:creationId xmlns:a16="http://schemas.microsoft.com/office/drawing/2014/main" xmlns="" id="{09F5ECAA-9314-45C2-AEA0-F911E2822666}"/>
              </a:ext>
            </a:extLst>
          </p:cNvPr>
          <p:cNvGrpSpPr/>
          <p:nvPr/>
        </p:nvGrpSpPr>
        <p:grpSpPr>
          <a:xfrm>
            <a:off x="217524" y="4241800"/>
            <a:ext cx="5883427" cy="2504793"/>
            <a:chOff x="217524" y="4241800"/>
            <a:chExt cx="5883427" cy="2504793"/>
          </a:xfrm>
        </p:grpSpPr>
        <p:pic>
          <p:nvPicPr>
            <p:cNvPr id="13" name="Imagen 12">
              <a:extLst>
                <a:ext uri="{FF2B5EF4-FFF2-40B4-BE49-F238E27FC236}">
                  <a16:creationId xmlns:a16="http://schemas.microsoft.com/office/drawing/2014/main" xmlns="" id="{99A8CAD4-7F68-4FB0-B3FD-A9B57E2386B8}"/>
                </a:ext>
              </a:extLst>
            </p:cNvPr>
            <p:cNvPicPr>
              <a:picLocks noChangeAspect="1"/>
            </p:cNvPicPr>
            <p:nvPr/>
          </p:nvPicPr>
          <p:blipFill>
            <a:blip r:embed="rId7"/>
            <a:stretch>
              <a:fillRect/>
            </a:stretch>
          </p:blipFill>
          <p:spPr>
            <a:xfrm>
              <a:off x="411718" y="4832178"/>
              <a:ext cx="2172309" cy="1507838"/>
            </a:xfrm>
            <a:prstGeom prst="rect">
              <a:avLst/>
            </a:prstGeom>
          </p:spPr>
        </p:pic>
        <p:sp>
          <p:nvSpPr>
            <p:cNvPr id="23" name="CuadroTexto 22">
              <a:extLst>
                <a:ext uri="{FF2B5EF4-FFF2-40B4-BE49-F238E27FC236}">
                  <a16:creationId xmlns:a16="http://schemas.microsoft.com/office/drawing/2014/main" xmlns="" id="{7479B822-AA45-4D43-8EF1-BFA8BF8A5384}"/>
                </a:ext>
              </a:extLst>
            </p:cNvPr>
            <p:cNvSpPr txBox="1"/>
            <p:nvPr/>
          </p:nvSpPr>
          <p:spPr>
            <a:xfrm>
              <a:off x="2876550" y="4857963"/>
              <a:ext cx="2978150" cy="1323439"/>
            </a:xfrm>
            <a:prstGeom prst="rect">
              <a:avLst/>
            </a:prstGeom>
            <a:noFill/>
          </p:spPr>
          <p:txBody>
            <a:bodyPr wrap="square">
              <a:spAutoFit/>
            </a:bodyPr>
            <a:lstStyle/>
            <a:p>
              <a:pPr algn="just">
                <a:spcBef>
                  <a:spcPts val="600"/>
                </a:spcBef>
                <a:spcAft>
                  <a:spcPts val="600"/>
                </a:spcAft>
              </a:pPr>
              <a:r>
                <a:rPr lang="es-ES" sz="2000" dirty="0" err="1">
                  <a:solidFill>
                    <a:prstClr val="black"/>
                  </a:solidFill>
                  <a:latin typeface="Tahoma" panose="020B0604030504040204" pitchFamily="34" charset="0"/>
                  <a:ea typeface="Tahoma" panose="020B0604030504040204" pitchFamily="34" charset="0"/>
                  <a:cs typeface="Tahoma" panose="020B0604030504040204" pitchFamily="34" charset="0"/>
                </a:rPr>
                <a:t>eteplirsen</a:t>
              </a:r>
              <a:r>
                <a:rPr lang="es-ES" sz="2000" dirty="0">
                  <a:solidFill>
                    <a:prstClr val="black"/>
                  </a:solidFill>
                  <a:latin typeface="Tahoma" panose="020B0604030504040204" pitchFamily="34" charset="0"/>
                  <a:ea typeface="Tahoma" panose="020B0604030504040204" pitchFamily="34" charset="0"/>
                  <a:cs typeface="Tahoma" panose="020B0604030504040204" pitchFamily="34" charset="0"/>
                </a:rPr>
                <a:t> (Exondys®) de Sarepta </a:t>
              </a:r>
              <a:r>
                <a:rPr lang="es-ES" sz="2000" dirty="0" err="1">
                  <a:solidFill>
                    <a:prstClr val="black"/>
                  </a:solidFill>
                  <a:latin typeface="Tahoma" panose="020B0604030504040204" pitchFamily="34" charset="0"/>
                  <a:ea typeface="Tahoma" panose="020B0604030504040204" pitchFamily="34" charset="0"/>
                  <a:cs typeface="Tahoma" panose="020B0604030504040204" pitchFamily="34" charset="0"/>
                </a:rPr>
                <a:t>Therapeutics</a:t>
              </a:r>
              <a:r>
                <a:rPr lang="es-ES" sz="2000" dirty="0">
                  <a:solidFill>
                    <a:prstClr val="black"/>
                  </a:solidFill>
                  <a:latin typeface="Tahoma" panose="020B0604030504040204" pitchFamily="34" charset="0"/>
                  <a:ea typeface="Tahoma" panose="020B0604030504040204" pitchFamily="34" charset="0"/>
                  <a:cs typeface="Tahoma" panose="020B0604030504040204" pitchFamily="34" charset="0"/>
                </a:rPr>
                <a:t> basado en un estudio de 12 pacientes</a:t>
              </a:r>
            </a:p>
          </p:txBody>
        </p:sp>
        <p:sp>
          <p:nvSpPr>
            <p:cNvPr id="24" name="Forma libre: forma 23">
              <a:extLst>
                <a:ext uri="{FF2B5EF4-FFF2-40B4-BE49-F238E27FC236}">
                  <a16:creationId xmlns:a16="http://schemas.microsoft.com/office/drawing/2014/main" xmlns="" id="{3749B8B4-D7D2-4968-BCFC-0E0B72B76B3B}"/>
                </a:ext>
              </a:extLst>
            </p:cNvPr>
            <p:cNvSpPr/>
            <p:nvPr/>
          </p:nvSpPr>
          <p:spPr>
            <a:xfrm>
              <a:off x="217524" y="4241800"/>
              <a:ext cx="5883427" cy="2504793"/>
            </a:xfrm>
            <a:custGeom>
              <a:avLst/>
              <a:gdLst>
                <a:gd name="connsiteX0" fmla="*/ 671476 w 5883427"/>
                <a:gd name="connsiteY0" fmla="*/ 381000 h 2504793"/>
                <a:gd name="connsiteX1" fmla="*/ 379376 w 5883427"/>
                <a:gd name="connsiteY1" fmla="*/ 381000 h 2504793"/>
                <a:gd name="connsiteX2" fmla="*/ 341276 w 5883427"/>
                <a:gd name="connsiteY2" fmla="*/ 406400 h 2504793"/>
                <a:gd name="connsiteX3" fmla="*/ 290476 w 5883427"/>
                <a:gd name="connsiteY3" fmla="*/ 419100 h 2504793"/>
                <a:gd name="connsiteX4" fmla="*/ 188876 w 5883427"/>
                <a:gd name="connsiteY4" fmla="*/ 482600 h 2504793"/>
                <a:gd name="connsiteX5" fmla="*/ 150776 w 5883427"/>
                <a:gd name="connsiteY5" fmla="*/ 495300 h 2504793"/>
                <a:gd name="connsiteX6" fmla="*/ 125376 w 5883427"/>
                <a:gd name="connsiteY6" fmla="*/ 533400 h 2504793"/>
                <a:gd name="connsiteX7" fmla="*/ 112676 w 5883427"/>
                <a:gd name="connsiteY7" fmla="*/ 584200 h 2504793"/>
                <a:gd name="connsiteX8" fmla="*/ 61876 w 5883427"/>
                <a:gd name="connsiteY8" fmla="*/ 685800 h 2504793"/>
                <a:gd name="connsiteX9" fmla="*/ 49176 w 5883427"/>
                <a:gd name="connsiteY9" fmla="*/ 749300 h 2504793"/>
                <a:gd name="connsiteX10" fmla="*/ 36476 w 5883427"/>
                <a:gd name="connsiteY10" fmla="*/ 800100 h 2504793"/>
                <a:gd name="connsiteX11" fmla="*/ 87276 w 5883427"/>
                <a:gd name="connsiteY11" fmla="*/ 2324100 h 2504793"/>
                <a:gd name="connsiteX12" fmla="*/ 138076 w 5883427"/>
                <a:gd name="connsiteY12" fmla="*/ 2489200 h 2504793"/>
                <a:gd name="connsiteX13" fmla="*/ 430176 w 5883427"/>
                <a:gd name="connsiteY13" fmla="*/ 2451100 h 2504793"/>
                <a:gd name="connsiteX14" fmla="*/ 468276 w 5883427"/>
                <a:gd name="connsiteY14" fmla="*/ 2425700 h 2504793"/>
                <a:gd name="connsiteX15" fmla="*/ 1077876 w 5883427"/>
                <a:gd name="connsiteY15" fmla="*/ 2451100 h 2504793"/>
                <a:gd name="connsiteX16" fmla="*/ 1192176 w 5883427"/>
                <a:gd name="connsiteY16" fmla="*/ 2489200 h 2504793"/>
                <a:gd name="connsiteX17" fmla="*/ 1852576 w 5883427"/>
                <a:gd name="connsiteY17" fmla="*/ 2438400 h 2504793"/>
                <a:gd name="connsiteX18" fmla="*/ 3173376 w 5883427"/>
                <a:gd name="connsiteY18" fmla="*/ 2349500 h 2504793"/>
                <a:gd name="connsiteX19" fmla="*/ 3338476 w 5883427"/>
                <a:gd name="connsiteY19" fmla="*/ 2286000 h 2504793"/>
                <a:gd name="connsiteX20" fmla="*/ 3808376 w 5883427"/>
                <a:gd name="connsiteY20" fmla="*/ 2247900 h 2504793"/>
                <a:gd name="connsiteX21" fmla="*/ 3935376 w 5883427"/>
                <a:gd name="connsiteY21" fmla="*/ 2197100 h 2504793"/>
                <a:gd name="connsiteX22" fmla="*/ 5154576 w 5883427"/>
                <a:gd name="connsiteY22" fmla="*/ 2146300 h 2504793"/>
                <a:gd name="connsiteX23" fmla="*/ 5268876 w 5883427"/>
                <a:gd name="connsiteY23" fmla="*/ 2133600 h 2504793"/>
                <a:gd name="connsiteX24" fmla="*/ 5395876 w 5883427"/>
                <a:gd name="connsiteY24" fmla="*/ 2070100 h 2504793"/>
                <a:gd name="connsiteX25" fmla="*/ 5599076 w 5883427"/>
                <a:gd name="connsiteY25" fmla="*/ 1981200 h 2504793"/>
                <a:gd name="connsiteX26" fmla="*/ 5637176 w 5883427"/>
                <a:gd name="connsiteY26" fmla="*/ 1943100 h 2504793"/>
                <a:gd name="connsiteX27" fmla="*/ 5649876 w 5883427"/>
                <a:gd name="connsiteY27" fmla="*/ 1841500 h 2504793"/>
                <a:gd name="connsiteX28" fmla="*/ 5675276 w 5883427"/>
                <a:gd name="connsiteY28" fmla="*/ 1739900 h 2504793"/>
                <a:gd name="connsiteX29" fmla="*/ 5713376 w 5883427"/>
                <a:gd name="connsiteY29" fmla="*/ 1435100 h 2504793"/>
                <a:gd name="connsiteX30" fmla="*/ 5738776 w 5883427"/>
                <a:gd name="connsiteY30" fmla="*/ 1371600 h 2504793"/>
                <a:gd name="connsiteX31" fmla="*/ 5814976 w 5883427"/>
                <a:gd name="connsiteY31" fmla="*/ 1130300 h 2504793"/>
                <a:gd name="connsiteX32" fmla="*/ 5827676 w 5883427"/>
                <a:gd name="connsiteY32" fmla="*/ 1003300 h 2504793"/>
                <a:gd name="connsiteX33" fmla="*/ 5878476 w 5883427"/>
                <a:gd name="connsiteY33" fmla="*/ 850900 h 2504793"/>
                <a:gd name="connsiteX34" fmla="*/ 5865776 w 5883427"/>
                <a:gd name="connsiteY34" fmla="*/ 546100 h 2504793"/>
                <a:gd name="connsiteX35" fmla="*/ 5802276 w 5883427"/>
                <a:gd name="connsiteY35" fmla="*/ 469900 h 2504793"/>
                <a:gd name="connsiteX36" fmla="*/ 5700676 w 5883427"/>
                <a:gd name="connsiteY36" fmla="*/ 419100 h 2504793"/>
                <a:gd name="connsiteX37" fmla="*/ 5103776 w 5883427"/>
                <a:gd name="connsiteY37" fmla="*/ 457200 h 2504793"/>
                <a:gd name="connsiteX38" fmla="*/ 4964076 w 5883427"/>
                <a:gd name="connsiteY38" fmla="*/ 482600 h 2504793"/>
                <a:gd name="connsiteX39" fmla="*/ 4760876 w 5883427"/>
                <a:gd name="connsiteY39" fmla="*/ 495300 h 2504793"/>
                <a:gd name="connsiteX40" fmla="*/ 4684676 w 5883427"/>
                <a:gd name="connsiteY40" fmla="*/ 508000 h 2504793"/>
                <a:gd name="connsiteX41" fmla="*/ 4519576 w 5883427"/>
                <a:gd name="connsiteY41" fmla="*/ 533400 h 2504793"/>
                <a:gd name="connsiteX42" fmla="*/ 3668676 w 5883427"/>
                <a:gd name="connsiteY42" fmla="*/ 520700 h 2504793"/>
                <a:gd name="connsiteX43" fmla="*/ 3516276 w 5883427"/>
                <a:gd name="connsiteY43" fmla="*/ 508000 h 2504793"/>
                <a:gd name="connsiteX44" fmla="*/ 3300376 w 5883427"/>
                <a:gd name="connsiteY44" fmla="*/ 495300 h 2504793"/>
                <a:gd name="connsiteX45" fmla="*/ 2741576 w 5883427"/>
                <a:gd name="connsiteY45" fmla="*/ 482600 h 2504793"/>
                <a:gd name="connsiteX46" fmla="*/ 2487576 w 5883427"/>
                <a:gd name="connsiteY46" fmla="*/ 444500 h 2504793"/>
                <a:gd name="connsiteX47" fmla="*/ 2424076 w 5883427"/>
                <a:gd name="connsiteY47" fmla="*/ 419100 h 2504793"/>
                <a:gd name="connsiteX48" fmla="*/ 2220876 w 5883427"/>
                <a:gd name="connsiteY48" fmla="*/ 381000 h 2504793"/>
                <a:gd name="connsiteX49" fmla="*/ 2106576 w 5883427"/>
                <a:gd name="connsiteY49" fmla="*/ 342900 h 2504793"/>
                <a:gd name="connsiteX50" fmla="*/ 1865276 w 5883427"/>
                <a:gd name="connsiteY50" fmla="*/ 330200 h 2504793"/>
                <a:gd name="connsiteX51" fmla="*/ 1738276 w 5883427"/>
                <a:gd name="connsiteY51" fmla="*/ 317500 h 2504793"/>
                <a:gd name="connsiteX52" fmla="*/ 1623976 w 5883427"/>
                <a:gd name="connsiteY52" fmla="*/ 279400 h 2504793"/>
                <a:gd name="connsiteX53" fmla="*/ 1471576 w 5883427"/>
                <a:gd name="connsiteY53" fmla="*/ 152400 h 2504793"/>
                <a:gd name="connsiteX54" fmla="*/ 1395376 w 5883427"/>
                <a:gd name="connsiteY54" fmla="*/ 114300 h 2504793"/>
                <a:gd name="connsiteX55" fmla="*/ 1319176 w 5883427"/>
                <a:gd name="connsiteY55" fmla="*/ 38100 h 2504793"/>
                <a:gd name="connsiteX56" fmla="*/ 1204876 w 5883427"/>
                <a:gd name="connsiteY56" fmla="*/ 0 h 2504793"/>
                <a:gd name="connsiteX57" fmla="*/ 1090576 w 5883427"/>
                <a:gd name="connsiteY57" fmla="*/ 38100 h 2504793"/>
                <a:gd name="connsiteX58" fmla="*/ 1014376 w 5883427"/>
                <a:gd name="connsiteY58" fmla="*/ 139700 h 2504793"/>
                <a:gd name="connsiteX59" fmla="*/ 925476 w 5883427"/>
                <a:gd name="connsiteY59" fmla="*/ 190500 h 2504793"/>
                <a:gd name="connsiteX60" fmla="*/ 849276 w 5883427"/>
                <a:gd name="connsiteY60" fmla="*/ 266700 h 2504793"/>
                <a:gd name="connsiteX61" fmla="*/ 734976 w 5883427"/>
                <a:gd name="connsiteY61" fmla="*/ 393700 h 2504793"/>
                <a:gd name="connsiteX62" fmla="*/ 671476 w 5883427"/>
                <a:gd name="connsiteY62" fmla="*/ 381000 h 25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883427" h="2504793">
                  <a:moveTo>
                    <a:pt x="671476" y="381000"/>
                  </a:moveTo>
                  <a:cubicBezTo>
                    <a:pt x="551157" y="356936"/>
                    <a:pt x="565832" y="354363"/>
                    <a:pt x="379376" y="381000"/>
                  </a:cubicBezTo>
                  <a:cubicBezTo>
                    <a:pt x="364266" y="383159"/>
                    <a:pt x="355305" y="400387"/>
                    <a:pt x="341276" y="406400"/>
                  </a:cubicBezTo>
                  <a:cubicBezTo>
                    <a:pt x="325233" y="413276"/>
                    <a:pt x="307409" y="414867"/>
                    <a:pt x="290476" y="419100"/>
                  </a:cubicBezTo>
                  <a:cubicBezTo>
                    <a:pt x="256609" y="440267"/>
                    <a:pt x="223937" y="463476"/>
                    <a:pt x="188876" y="482600"/>
                  </a:cubicBezTo>
                  <a:cubicBezTo>
                    <a:pt x="177124" y="489010"/>
                    <a:pt x="161229" y="486937"/>
                    <a:pt x="150776" y="495300"/>
                  </a:cubicBezTo>
                  <a:cubicBezTo>
                    <a:pt x="138857" y="504835"/>
                    <a:pt x="133843" y="520700"/>
                    <a:pt x="125376" y="533400"/>
                  </a:cubicBezTo>
                  <a:cubicBezTo>
                    <a:pt x="121143" y="550333"/>
                    <a:pt x="119552" y="568157"/>
                    <a:pt x="112676" y="584200"/>
                  </a:cubicBezTo>
                  <a:cubicBezTo>
                    <a:pt x="60260" y="706503"/>
                    <a:pt x="114407" y="510695"/>
                    <a:pt x="61876" y="685800"/>
                  </a:cubicBezTo>
                  <a:cubicBezTo>
                    <a:pt x="55673" y="706475"/>
                    <a:pt x="53859" y="728228"/>
                    <a:pt x="49176" y="749300"/>
                  </a:cubicBezTo>
                  <a:cubicBezTo>
                    <a:pt x="45390" y="766339"/>
                    <a:pt x="40709" y="783167"/>
                    <a:pt x="36476" y="800100"/>
                  </a:cubicBezTo>
                  <a:cubicBezTo>
                    <a:pt x="54118" y="2740672"/>
                    <a:pt x="-85069" y="1703659"/>
                    <a:pt x="87276" y="2324100"/>
                  </a:cubicBezTo>
                  <a:cubicBezTo>
                    <a:pt x="129452" y="2475934"/>
                    <a:pt x="92366" y="2374926"/>
                    <a:pt x="138076" y="2489200"/>
                  </a:cubicBezTo>
                  <a:cubicBezTo>
                    <a:pt x="235443" y="2476500"/>
                    <a:pt x="333751" y="2469643"/>
                    <a:pt x="430176" y="2451100"/>
                  </a:cubicBezTo>
                  <a:cubicBezTo>
                    <a:pt x="445165" y="2448218"/>
                    <a:pt x="453012" y="2425700"/>
                    <a:pt x="468276" y="2425700"/>
                  </a:cubicBezTo>
                  <a:cubicBezTo>
                    <a:pt x="671652" y="2425700"/>
                    <a:pt x="874676" y="2442633"/>
                    <a:pt x="1077876" y="2451100"/>
                  </a:cubicBezTo>
                  <a:cubicBezTo>
                    <a:pt x="1115976" y="2463800"/>
                    <a:pt x="1153371" y="2478852"/>
                    <a:pt x="1192176" y="2489200"/>
                  </a:cubicBezTo>
                  <a:cubicBezTo>
                    <a:pt x="1390511" y="2542089"/>
                    <a:pt x="1783477" y="2443928"/>
                    <a:pt x="1852576" y="2438400"/>
                  </a:cubicBezTo>
                  <a:cubicBezTo>
                    <a:pt x="2292434" y="2403211"/>
                    <a:pt x="2733109" y="2379133"/>
                    <a:pt x="3173376" y="2349500"/>
                  </a:cubicBezTo>
                  <a:cubicBezTo>
                    <a:pt x="3446324" y="2294910"/>
                    <a:pt x="2915302" y="2406907"/>
                    <a:pt x="3338476" y="2286000"/>
                  </a:cubicBezTo>
                  <a:cubicBezTo>
                    <a:pt x="3460565" y="2251117"/>
                    <a:pt x="3710044" y="2251997"/>
                    <a:pt x="3808376" y="2247900"/>
                  </a:cubicBezTo>
                  <a:cubicBezTo>
                    <a:pt x="3850709" y="2230967"/>
                    <a:pt x="3892121" y="2211518"/>
                    <a:pt x="3935376" y="2197100"/>
                  </a:cubicBezTo>
                  <a:cubicBezTo>
                    <a:pt x="4330492" y="2065395"/>
                    <a:pt x="4710944" y="2151519"/>
                    <a:pt x="5154576" y="2146300"/>
                  </a:cubicBezTo>
                  <a:cubicBezTo>
                    <a:pt x="5192676" y="2142067"/>
                    <a:pt x="5232321" y="2145144"/>
                    <a:pt x="5268876" y="2133600"/>
                  </a:cubicBezTo>
                  <a:cubicBezTo>
                    <a:pt x="5314009" y="2119347"/>
                    <a:pt x="5350975" y="2085067"/>
                    <a:pt x="5395876" y="2070100"/>
                  </a:cubicBezTo>
                  <a:cubicBezTo>
                    <a:pt x="5452936" y="2051080"/>
                    <a:pt x="5561339" y="2018937"/>
                    <a:pt x="5599076" y="1981200"/>
                  </a:cubicBezTo>
                  <a:lnTo>
                    <a:pt x="5637176" y="1943100"/>
                  </a:lnTo>
                  <a:cubicBezTo>
                    <a:pt x="5641409" y="1909233"/>
                    <a:pt x="5643586" y="1875046"/>
                    <a:pt x="5649876" y="1841500"/>
                  </a:cubicBezTo>
                  <a:cubicBezTo>
                    <a:pt x="5656309" y="1807189"/>
                    <a:pt x="5670559" y="1774489"/>
                    <a:pt x="5675276" y="1739900"/>
                  </a:cubicBezTo>
                  <a:cubicBezTo>
                    <a:pt x="5702613" y="1539429"/>
                    <a:pt x="5667923" y="1605548"/>
                    <a:pt x="5713376" y="1435100"/>
                  </a:cubicBezTo>
                  <a:cubicBezTo>
                    <a:pt x="5719250" y="1413073"/>
                    <a:pt x="5731108" y="1393069"/>
                    <a:pt x="5738776" y="1371600"/>
                  </a:cubicBezTo>
                  <a:cubicBezTo>
                    <a:pt x="5771324" y="1280466"/>
                    <a:pt x="5786827" y="1224129"/>
                    <a:pt x="5814976" y="1130300"/>
                  </a:cubicBezTo>
                  <a:cubicBezTo>
                    <a:pt x="5819209" y="1087967"/>
                    <a:pt x="5818247" y="1044787"/>
                    <a:pt x="5827676" y="1003300"/>
                  </a:cubicBezTo>
                  <a:cubicBezTo>
                    <a:pt x="5839543" y="951084"/>
                    <a:pt x="5874029" y="904263"/>
                    <a:pt x="5878476" y="850900"/>
                  </a:cubicBezTo>
                  <a:cubicBezTo>
                    <a:pt x="5886921" y="749563"/>
                    <a:pt x="5885719" y="645813"/>
                    <a:pt x="5865776" y="546100"/>
                  </a:cubicBezTo>
                  <a:cubicBezTo>
                    <a:pt x="5859292" y="513679"/>
                    <a:pt x="5828483" y="490059"/>
                    <a:pt x="5802276" y="469900"/>
                  </a:cubicBezTo>
                  <a:cubicBezTo>
                    <a:pt x="5772264" y="446814"/>
                    <a:pt x="5700676" y="419100"/>
                    <a:pt x="5700676" y="419100"/>
                  </a:cubicBezTo>
                  <a:cubicBezTo>
                    <a:pt x="5501709" y="431800"/>
                    <a:pt x="5302411" y="440076"/>
                    <a:pt x="5103776" y="457200"/>
                  </a:cubicBezTo>
                  <a:cubicBezTo>
                    <a:pt x="5056621" y="461265"/>
                    <a:pt x="5011117" y="477373"/>
                    <a:pt x="4964076" y="482600"/>
                  </a:cubicBezTo>
                  <a:cubicBezTo>
                    <a:pt x="4896626" y="490094"/>
                    <a:pt x="4828609" y="491067"/>
                    <a:pt x="4760876" y="495300"/>
                  </a:cubicBezTo>
                  <a:lnTo>
                    <a:pt x="4684676" y="508000"/>
                  </a:lnTo>
                  <a:cubicBezTo>
                    <a:pt x="4472235" y="540683"/>
                    <a:pt x="4709649" y="501721"/>
                    <a:pt x="4519576" y="533400"/>
                  </a:cubicBezTo>
                  <a:lnTo>
                    <a:pt x="3668676" y="520700"/>
                  </a:lnTo>
                  <a:cubicBezTo>
                    <a:pt x="3617716" y="519410"/>
                    <a:pt x="3567131" y="511507"/>
                    <a:pt x="3516276" y="508000"/>
                  </a:cubicBezTo>
                  <a:cubicBezTo>
                    <a:pt x="3444356" y="503040"/>
                    <a:pt x="3372428" y="497662"/>
                    <a:pt x="3300376" y="495300"/>
                  </a:cubicBezTo>
                  <a:cubicBezTo>
                    <a:pt x="3114161" y="489195"/>
                    <a:pt x="2927843" y="486833"/>
                    <a:pt x="2741576" y="482600"/>
                  </a:cubicBezTo>
                  <a:cubicBezTo>
                    <a:pt x="2428150" y="404243"/>
                    <a:pt x="2911870" y="519375"/>
                    <a:pt x="2487576" y="444500"/>
                  </a:cubicBezTo>
                  <a:cubicBezTo>
                    <a:pt x="2465126" y="440538"/>
                    <a:pt x="2446289" y="424226"/>
                    <a:pt x="2424076" y="419100"/>
                  </a:cubicBezTo>
                  <a:cubicBezTo>
                    <a:pt x="2152089" y="356334"/>
                    <a:pt x="2494432" y="461458"/>
                    <a:pt x="2220876" y="381000"/>
                  </a:cubicBezTo>
                  <a:cubicBezTo>
                    <a:pt x="2182347" y="369668"/>
                    <a:pt x="2146333" y="348580"/>
                    <a:pt x="2106576" y="342900"/>
                  </a:cubicBezTo>
                  <a:cubicBezTo>
                    <a:pt x="2026841" y="331509"/>
                    <a:pt x="1945630" y="335742"/>
                    <a:pt x="1865276" y="330200"/>
                  </a:cubicBezTo>
                  <a:cubicBezTo>
                    <a:pt x="1822832" y="327273"/>
                    <a:pt x="1780609" y="321733"/>
                    <a:pt x="1738276" y="317500"/>
                  </a:cubicBezTo>
                  <a:cubicBezTo>
                    <a:pt x="1700176" y="304800"/>
                    <a:pt x="1659897" y="297361"/>
                    <a:pt x="1623976" y="279400"/>
                  </a:cubicBezTo>
                  <a:cubicBezTo>
                    <a:pt x="1487211" y="211017"/>
                    <a:pt x="1580149" y="231362"/>
                    <a:pt x="1471576" y="152400"/>
                  </a:cubicBezTo>
                  <a:cubicBezTo>
                    <a:pt x="1448609" y="135697"/>
                    <a:pt x="1418094" y="131339"/>
                    <a:pt x="1395376" y="114300"/>
                  </a:cubicBezTo>
                  <a:cubicBezTo>
                    <a:pt x="1366639" y="92747"/>
                    <a:pt x="1349978" y="56581"/>
                    <a:pt x="1319176" y="38100"/>
                  </a:cubicBezTo>
                  <a:cubicBezTo>
                    <a:pt x="1284738" y="17437"/>
                    <a:pt x="1242976" y="12700"/>
                    <a:pt x="1204876" y="0"/>
                  </a:cubicBezTo>
                  <a:cubicBezTo>
                    <a:pt x="1166776" y="12700"/>
                    <a:pt x="1125937" y="19060"/>
                    <a:pt x="1090576" y="38100"/>
                  </a:cubicBezTo>
                  <a:cubicBezTo>
                    <a:pt x="1012957" y="79895"/>
                    <a:pt x="1061105" y="85183"/>
                    <a:pt x="1014376" y="139700"/>
                  </a:cubicBezTo>
                  <a:cubicBezTo>
                    <a:pt x="983621" y="175581"/>
                    <a:pt x="964205" y="177590"/>
                    <a:pt x="925476" y="190500"/>
                  </a:cubicBezTo>
                  <a:cubicBezTo>
                    <a:pt x="800960" y="356522"/>
                    <a:pt x="960699" y="155277"/>
                    <a:pt x="849276" y="266700"/>
                  </a:cubicBezTo>
                  <a:cubicBezTo>
                    <a:pt x="812616" y="303360"/>
                    <a:pt x="801758" y="393700"/>
                    <a:pt x="734976" y="393700"/>
                  </a:cubicBezTo>
                  <a:lnTo>
                    <a:pt x="671476" y="3810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pSp>
    </p:spTree>
    <p:extLst>
      <p:ext uri="{BB962C8B-B14F-4D97-AF65-F5344CB8AC3E}">
        <p14:creationId xmlns:p14="http://schemas.microsoft.com/office/powerpoint/2010/main" val="372442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CD48949-2602-441F-A0AB-CE7ACD61A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78" y="3997174"/>
            <a:ext cx="2390774" cy="751216"/>
          </a:xfrm>
          <a:prstGeom prst="rect">
            <a:avLst/>
          </a:prstGeom>
        </p:spPr>
      </p:pic>
      <p:pic>
        <p:nvPicPr>
          <p:cNvPr id="12" name="Imagen 11">
            <a:extLst>
              <a:ext uri="{FF2B5EF4-FFF2-40B4-BE49-F238E27FC236}">
                <a16:creationId xmlns:a16="http://schemas.microsoft.com/office/drawing/2014/main" xmlns="" id="{5031EA0E-22FE-411E-932C-7EA7263DA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241" y="230642"/>
            <a:ext cx="1740072" cy="1740072"/>
          </a:xfrm>
          <a:prstGeom prst="rect">
            <a:avLst/>
          </a:prstGeom>
        </p:spPr>
      </p:pic>
      <p:pic>
        <p:nvPicPr>
          <p:cNvPr id="16" name="Imagen 15">
            <a:extLst>
              <a:ext uri="{FF2B5EF4-FFF2-40B4-BE49-F238E27FC236}">
                <a16:creationId xmlns:a16="http://schemas.microsoft.com/office/drawing/2014/main" xmlns="" id="{E9AFC02C-33B9-498C-8198-834A2D1EAD6D}"/>
              </a:ext>
            </a:extLst>
          </p:cNvPr>
          <p:cNvPicPr>
            <a:picLocks noChangeAspect="1"/>
          </p:cNvPicPr>
          <p:nvPr/>
        </p:nvPicPr>
        <p:blipFill>
          <a:blip r:embed="rId4"/>
          <a:stretch>
            <a:fillRect/>
          </a:stretch>
        </p:blipFill>
        <p:spPr>
          <a:xfrm>
            <a:off x="4877748" y="6086297"/>
            <a:ext cx="2295845" cy="543001"/>
          </a:xfrm>
          <a:prstGeom prst="rect">
            <a:avLst/>
          </a:prstGeom>
        </p:spPr>
      </p:pic>
      <p:pic>
        <p:nvPicPr>
          <p:cNvPr id="18" name="Imagen 17">
            <a:extLst>
              <a:ext uri="{FF2B5EF4-FFF2-40B4-BE49-F238E27FC236}">
                <a16:creationId xmlns:a16="http://schemas.microsoft.com/office/drawing/2014/main" xmlns="" id="{FF1ACCAE-D033-4B43-BD38-6577685859B4}"/>
              </a:ext>
            </a:extLst>
          </p:cNvPr>
          <p:cNvPicPr>
            <a:picLocks noChangeAspect="1"/>
          </p:cNvPicPr>
          <p:nvPr/>
        </p:nvPicPr>
        <p:blipFill>
          <a:blip r:embed="rId5"/>
          <a:stretch>
            <a:fillRect/>
          </a:stretch>
        </p:blipFill>
        <p:spPr>
          <a:xfrm>
            <a:off x="3574487" y="4118067"/>
            <a:ext cx="1527549" cy="1471799"/>
          </a:xfrm>
          <a:prstGeom prst="rect">
            <a:avLst/>
          </a:prstGeom>
        </p:spPr>
      </p:pic>
      <p:pic>
        <p:nvPicPr>
          <p:cNvPr id="28" name="Imagen 27">
            <a:extLst>
              <a:ext uri="{FF2B5EF4-FFF2-40B4-BE49-F238E27FC236}">
                <a16:creationId xmlns:a16="http://schemas.microsoft.com/office/drawing/2014/main" xmlns="" id="{78E8F2E9-6ECA-4B96-8DFC-F803DFEE55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89216" l="4180" r="92605">
                        <a14:foregroundMark x1="46302" y1="55882" x2="46302" y2="55882"/>
                        <a14:foregroundMark x1="65595" y1="62745" x2="65595" y2="62745"/>
                        <a14:foregroundMark x1="84566" y1="57843" x2="84566" y2="57843"/>
                        <a14:foregroundMark x1="92605" y1="65686" x2="92605" y2="65686"/>
                        <a14:foregroundMark x1="77170" y1="65686" x2="77170" y2="65686"/>
                        <a14:foregroundMark x1="39871" y1="62745" x2="39871" y2="62745"/>
                        <a14:foregroundMark x1="39871" y1="38235" x2="39871" y2="38235"/>
                        <a14:foregroundMark x1="12862" y1="23529" x2="12862" y2="23529"/>
                        <a14:foregroundMark x1="11254" y1="19608" x2="7717" y2="32353"/>
                        <a14:foregroundMark x1="16399" y1="20588" x2="4180" y2="22549"/>
                        <a14:foregroundMark x1="4823" y1="35294" x2="18006" y2="48039"/>
                      </a14:backgroundRemoval>
                    </a14:imgEffect>
                  </a14:imgLayer>
                </a14:imgProps>
              </a:ext>
            </a:extLst>
          </a:blip>
          <a:stretch>
            <a:fillRect/>
          </a:stretch>
        </p:blipFill>
        <p:spPr>
          <a:xfrm>
            <a:off x="8616763" y="5441503"/>
            <a:ext cx="2962688" cy="971686"/>
          </a:xfrm>
          <a:prstGeom prst="rect">
            <a:avLst/>
          </a:prstGeom>
        </p:spPr>
      </p:pic>
      <p:pic>
        <p:nvPicPr>
          <p:cNvPr id="30" name="Imagen 29">
            <a:extLst>
              <a:ext uri="{FF2B5EF4-FFF2-40B4-BE49-F238E27FC236}">
                <a16:creationId xmlns:a16="http://schemas.microsoft.com/office/drawing/2014/main" xmlns="" id="{5D3EF749-B1EA-4FE9-91A5-D892D479A56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12" b="89412" l="7047" r="95973">
                        <a14:foregroundMark x1="28523" y1="51765" x2="28523" y2="51765"/>
                        <a14:foregroundMark x1="14430" y1="30588" x2="14430" y2="30588"/>
                        <a14:foregroundMark x1="7047" y1="34118" x2="7047" y2="34118"/>
                        <a14:foregroundMark x1="47651" y1="29412" x2="47651" y2="29412"/>
                        <a14:foregroundMark x1="57047" y1="47059" x2="57047" y2="47059"/>
                        <a14:foregroundMark x1="71477" y1="34118" x2="71477" y2="34118"/>
                        <a14:foregroundMark x1="87584" y1="34118" x2="87584" y2="34118"/>
                        <a14:foregroundMark x1="95973" y1="37647" x2="95973" y2="37647"/>
                      </a14:backgroundRemoval>
                    </a14:imgEffect>
                  </a14:imgLayer>
                </a14:imgProps>
              </a:ext>
            </a:extLst>
          </a:blip>
          <a:stretch>
            <a:fillRect/>
          </a:stretch>
        </p:blipFill>
        <p:spPr>
          <a:xfrm>
            <a:off x="426278" y="5600454"/>
            <a:ext cx="2838846" cy="809738"/>
          </a:xfrm>
          <a:prstGeom prst="rect">
            <a:avLst/>
          </a:prstGeom>
        </p:spPr>
      </p:pic>
      <p:pic>
        <p:nvPicPr>
          <p:cNvPr id="32" name="Imagen 31">
            <a:extLst>
              <a:ext uri="{FF2B5EF4-FFF2-40B4-BE49-F238E27FC236}">
                <a16:creationId xmlns:a16="http://schemas.microsoft.com/office/drawing/2014/main" xmlns="" id="{1B39E0A3-C6B7-4296-89D6-0B6A87DC48C5}"/>
              </a:ext>
            </a:extLst>
          </p:cNvPr>
          <p:cNvPicPr>
            <a:picLocks noChangeAspect="1"/>
          </p:cNvPicPr>
          <p:nvPr/>
        </p:nvPicPr>
        <p:blipFill>
          <a:blip r:embed="rId10"/>
          <a:stretch>
            <a:fillRect/>
          </a:stretch>
        </p:blipFill>
        <p:spPr>
          <a:xfrm>
            <a:off x="518907" y="393883"/>
            <a:ext cx="4990927" cy="2609085"/>
          </a:xfrm>
          <a:prstGeom prst="rect">
            <a:avLst/>
          </a:prstGeom>
        </p:spPr>
      </p:pic>
      <p:sp>
        <p:nvSpPr>
          <p:cNvPr id="33" name="Cubo 32">
            <a:extLst>
              <a:ext uri="{FF2B5EF4-FFF2-40B4-BE49-F238E27FC236}">
                <a16:creationId xmlns:a16="http://schemas.microsoft.com/office/drawing/2014/main" xmlns="" id="{9432B750-451A-4EF6-ADE6-5A1E5D62D98F}"/>
              </a:ext>
            </a:extLst>
          </p:cNvPr>
          <p:cNvSpPr/>
          <p:nvPr/>
        </p:nvSpPr>
        <p:spPr>
          <a:xfrm>
            <a:off x="230055" y="48835"/>
            <a:ext cx="5865945" cy="3380165"/>
          </a:xfrm>
          <a:prstGeom prst="cube">
            <a:avLst>
              <a:gd name="adj" fmla="val 9691"/>
            </a:avLst>
          </a:prstGeom>
          <a:solidFill>
            <a:srgbClr val="FFC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37" name="Imagen 36">
            <a:extLst>
              <a:ext uri="{FF2B5EF4-FFF2-40B4-BE49-F238E27FC236}">
                <a16:creationId xmlns:a16="http://schemas.microsoft.com/office/drawing/2014/main" xmlns="" id="{5E1B5D2D-CD9D-4991-8714-D5F7A1370B5B}"/>
              </a:ext>
            </a:extLst>
          </p:cNvPr>
          <p:cNvPicPr>
            <a:picLocks noChangeAspect="1"/>
          </p:cNvPicPr>
          <p:nvPr/>
        </p:nvPicPr>
        <p:blipFill>
          <a:blip r:embed="rId11"/>
          <a:stretch>
            <a:fillRect/>
          </a:stretch>
        </p:blipFill>
        <p:spPr>
          <a:xfrm>
            <a:off x="6457862" y="2049084"/>
            <a:ext cx="2742465" cy="708837"/>
          </a:xfrm>
          <a:prstGeom prst="rect">
            <a:avLst/>
          </a:prstGeom>
        </p:spPr>
      </p:pic>
      <p:pic>
        <p:nvPicPr>
          <p:cNvPr id="39" name="9 Imagen">
            <a:extLst>
              <a:ext uri="{FF2B5EF4-FFF2-40B4-BE49-F238E27FC236}">
                <a16:creationId xmlns:a16="http://schemas.microsoft.com/office/drawing/2014/main" xmlns="" id="{0A8EE2E3-D8FE-4702-B5A7-0251A2B77B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3968" y="1899168"/>
            <a:ext cx="2021236" cy="1263272"/>
          </a:xfrm>
          <a:prstGeom prst="rect">
            <a:avLst/>
          </a:prstGeom>
        </p:spPr>
      </p:pic>
      <p:pic>
        <p:nvPicPr>
          <p:cNvPr id="40" name="Imagen 39">
            <a:extLst>
              <a:ext uri="{FF2B5EF4-FFF2-40B4-BE49-F238E27FC236}">
                <a16:creationId xmlns:a16="http://schemas.microsoft.com/office/drawing/2014/main" xmlns="" id="{BFADCDE5-DD3C-4532-BDE7-5B6C648008E3}"/>
              </a:ext>
            </a:extLst>
          </p:cNvPr>
          <p:cNvPicPr>
            <a:picLocks noChangeAspect="1"/>
          </p:cNvPicPr>
          <p:nvPr/>
        </p:nvPicPr>
        <p:blipFill>
          <a:blip r:embed="rId13"/>
          <a:stretch>
            <a:fillRect/>
          </a:stretch>
        </p:blipFill>
        <p:spPr>
          <a:xfrm>
            <a:off x="5548097" y="3875045"/>
            <a:ext cx="1819529" cy="600159"/>
          </a:xfrm>
          <a:prstGeom prst="rect">
            <a:avLst/>
          </a:prstGeom>
        </p:spPr>
      </p:pic>
      <p:pic>
        <p:nvPicPr>
          <p:cNvPr id="42" name="Imagen 41">
            <a:extLst>
              <a:ext uri="{FF2B5EF4-FFF2-40B4-BE49-F238E27FC236}">
                <a16:creationId xmlns:a16="http://schemas.microsoft.com/office/drawing/2014/main" xmlns="" id="{D46D5471-F576-420D-AEF1-A299B3958D86}"/>
              </a:ext>
            </a:extLst>
          </p:cNvPr>
          <p:cNvPicPr>
            <a:picLocks noChangeAspect="1"/>
          </p:cNvPicPr>
          <p:nvPr/>
        </p:nvPicPr>
        <p:blipFill>
          <a:blip r:embed="rId14"/>
          <a:stretch>
            <a:fillRect/>
          </a:stretch>
        </p:blipFill>
        <p:spPr>
          <a:xfrm>
            <a:off x="6396530" y="1095039"/>
            <a:ext cx="3171725" cy="658861"/>
          </a:xfrm>
          <a:prstGeom prst="rect">
            <a:avLst/>
          </a:prstGeom>
        </p:spPr>
      </p:pic>
      <p:sp>
        <p:nvSpPr>
          <p:cNvPr id="44" name="Cubo 43">
            <a:extLst>
              <a:ext uri="{FF2B5EF4-FFF2-40B4-BE49-F238E27FC236}">
                <a16:creationId xmlns:a16="http://schemas.microsoft.com/office/drawing/2014/main" xmlns="" id="{CEC3FBC9-7475-4DBF-8456-45C79E71F400}"/>
              </a:ext>
            </a:extLst>
          </p:cNvPr>
          <p:cNvSpPr/>
          <p:nvPr/>
        </p:nvSpPr>
        <p:spPr>
          <a:xfrm>
            <a:off x="6267354" y="63817"/>
            <a:ext cx="5865945" cy="3380165"/>
          </a:xfrm>
          <a:prstGeom prst="cube">
            <a:avLst>
              <a:gd name="adj" fmla="val 9691"/>
            </a:avLst>
          </a:prstGeom>
          <a:solidFill>
            <a:schemeClr val="bg1">
              <a:lumMod val="75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45" name="Imagen 44">
            <a:extLst>
              <a:ext uri="{FF2B5EF4-FFF2-40B4-BE49-F238E27FC236}">
                <a16:creationId xmlns:a16="http://schemas.microsoft.com/office/drawing/2014/main" xmlns="" id="{E33100FE-9698-469F-92C7-EACA19A302EE}"/>
              </a:ext>
            </a:extLst>
          </p:cNvPr>
          <p:cNvPicPr>
            <a:picLocks noChangeAspect="1"/>
          </p:cNvPicPr>
          <p:nvPr/>
        </p:nvPicPr>
        <p:blipFill>
          <a:blip r:embed="rId15"/>
          <a:stretch>
            <a:fillRect/>
          </a:stretch>
        </p:blipFill>
        <p:spPr>
          <a:xfrm>
            <a:off x="8616763" y="3968235"/>
            <a:ext cx="2124371" cy="743054"/>
          </a:xfrm>
          <a:prstGeom prst="rect">
            <a:avLst/>
          </a:prstGeom>
        </p:spPr>
      </p:pic>
      <p:pic>
        <p:nvPicPr>
          <p:cNvPr id="47" name="Imagen 46">
            <a:extLst>
              <a:ext uri="{FF2B5EF4-FFF2-40B4-BE49-F238E27FC236}">
                <a16:creationId xmlns:a16="http://schemas.microsoft.com/office/drawing/2014/main" xmlns="" id="{CB4DA271-EFDE-44D2-BFD1-00FC447052FF}"/>
              </a:ext>
            </a:extLst>
          </p:cNvPr>
          <p:cNvPicPr>
            <a:picLocks noChangeAspect="1"/>
          </p:cNvPicPr>
          <p:nvPr/>
        </p:nvPicPr>
        <p:blipFill>
          <a:blip r:embed="rId16"/>
          <a:stretch>
            <a:fillRect/>
          </a:stretch>
        </p:blipFill>
        <p:spPr>
          <a:xfrm>
            <a:off x="5911260" y="5010434"/>
            <a:ext cx="1733792" cy="1038370"/>
          </a:xfrm>
          <a:prstGeom prst="rect">
            <a:avLst/>
          </a:prstGeom>
        </p:spPr>
      </p:pic>
    </p:spTree>
    <p:extLst>
      <p:ext uri="{BB962C8B-B14F-4D97-AF65-F5344CB8AC3E}">
        <p14:creationId xmlns:p14="http://schemas.microsoft.com/office/powerpoint/2010/main" val="22560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DB3812C-91A1-4E4A-ADC7-7ED7613DAE01}"/>
              </a:ext>
            </a:extLst>
          </p:cNvPr>
          <p:cNvSpPr txBox="1"/>
          <p:nvPr/>
        </p:nvSpPr>
        <p:spPr>
          <a:xfrm>
            <a:off x="1067284" y="927123"/>
            <a:ext cx="9676436" cy="1877437"/>
          </a:xfrm>
          <a:prstGeom prst="rect">
            <a:avLst/>
          </a:prstGeom>
          <a:noFill/>
        </p:spPr>
        <p:txBody>
          <a:bodyPr wrap="square">
            <a:spAutoFit/>
          </a:bodyPr>
          <a:lstStyle/>
          <a:p>
            <a:pPr algn="just">
              <a:spcAft>
                <a:spcPts val="500"/>
              </a:spcAft>
            </a:pPr>
            <a:r>
              <a:rPr lang="es-ES" sz="2800" dirty="0">
                <a:solidFill>
                  <a:srgbClr val="000000"/>
                </a:solidFill>
                <a:latin typeface="Times New Roman" panose="02020603050405020304" pitchFamily="18" charset="0"/>
                <a:ea typeface="Times New Roman" panose="02020603050405020304" pitchFamily="18" charset="0"/>
              </a:rPr>
              <a:t>El 5 de abril de 2019, el comisionado de la </a:t>
            </a:r>
            <a:r>
              <a:rPr lang="es-ES" sz="2800" i="1" dirty="0">
                <a:solidFill>
                  <a:srgbClr val="000000"/>
                </a:solidFill>
                <a:latin typeface="Times New Roman" panose="02020603050405020304" pitchFamily="18" charset="0"/>
                <a:ea typeface="Times New Roman" panose="02020603050405020304" pitchFamily="18" charset="0"/>
              </a:rPr>
              <a:t>FDA</a:t>
            </a:r>
            <a:r>
              <a:rPr lang="es-ES" sz="2800" dirty="0">
                <a:solidFill>
                  <a:srgbClr val="000000"/>
                </a:solidFill>
                <a:latin typeface="Times New Roman" panose="02020603050405020304" pitchFamily="18" charset="0"/>
                <a:ea typeface="Times New Roman" panose="02020603050405020304" pitchFamily="18" charset="0"/>
              </a:rPr>
              <a:t> desde 2017, </a:t>
            </a:r>
            <a:r>
              <a:rPr lang="es-ES" sz="3200" b="1" dirty="0">
                <a:solidFill>
                  <a:srgbClr val="000000"/>
                </a:solidFill>
                <a:latin typeface="Times New Roman" panose="02020603050405020304" pitchFamily="18" charset="0"/>
              </a:rPr>
              <a:t>Scott Gottlieb</a:t>
            </a:r>
            <a:r>
              <a:rPr lang="es-ES" sz="2800" dirty="0">
                <a:solidFill>
                  <a:srgbClr val="000000"/>
                </a:solidFill>
                <a:latin typeface="Times New Roman" panose="02020603050405020304" pitchFamily="18" charset="0"/>
                <a:ea typeface="Times New Roman" panose="02020603050405020304" pitchFamily="18" charset="0"/>
              </a:rPr>
              <a:t>, dejó su cargo “para poder dedicar más tiempo a su familia”.  Solo 88 días más tarde fue elegido para integrar la junta directiva de </a:t>
            </a:r>
            <a:r>
              <a:rPr lang="es-ES" sz="2800" i="1" dirty="0">
                <a:solidFill>
                  <a:srgbClr val="000000"/>
                </a:solidFill>
                <a:latin typeface="Times New Roman" panose="02020603050405020304" pitchFamily="18" charset="0"/>
                <a:ea typeface="Times New Roman" panose="02020603050405020304" pitchFamily="18" charset="0"/>
              </a:rPr>
              <a:t>Pfizer</a:t>
            </a:r>
            <a:r>
              <a:rPr lang="es-ES" sz="2800" dirty="0">
                <a:solidFill>
                  <a:srgbClr val="000000"/>
                </a:solidFill>
                <a:latin typeface="Times New Roman" panose="02020603050405020304" pitchFamily="18" charset="0"/>
                <a:ea typeface="Times New Roman" panose="02020603050405020304" pitchFamily="18" charset="0"/>
              </a:rPr>
              <a:t>.   </a:t>
            </a:r>
          </a:p>
        </p:txBody>
      </p:sp>
      <p:sp>
        <p:nvSpPr>
          <p:cNvPr id="4" name="Rectángulo 3">
            <a:extLst>
              <a:ext uri="{FF2B5EF4-FFF2-40B4-BE49-F238E27FC236}">
                <a16:creationId xmlns:a16="http://schemas.microsoft.com/office/drawing/2014/main" xmlns="" id="{2781A990-5215-4D66-915A-2402E642736E}"/>
              </a:ext>
            </a:extLst>
          </p:cNvPr>
          <p:cNvSpPr/>
          <p:nvPr/>
        </p:nvSpPr>
        <p:spPr>
          <a:xfrm>
            <a:off x="3186113" y="-97206"/>
            <a:ext cx="5108578" cy="923330"/>
          </a:xfrm>
          <a:prstGeom prst="rect">
            <a:avLst/>
          </a:prstGeom>
          <a:noFill/>
        </p:spPr>
        <p:txBody>
          <a:bodyPr wrap="none" lIns="91440" tIns="45720" rIns="91440" bIns="45720">
            <a:spAutoFit/>
          </a:bodyPr>
          <a:lstStyle/>
          <a:p>
            <a:pPr algn="ctr"/>
            <a:r>
              <a:rPr lang="es-ES" sz="5400" dirty="0">
                <a:ln w="0"/>
                <a:solidFill>
                  <a:prstClr val="black"/>
                </a:solidFill>
                <a:effectLst>
                  <a:outerShdw blurRad="38100" dist="19050" dir="2700000" algn="tl" rotWithShape="0">
                    <a:prstClr val="black">
                      <a:alpha val="40000"/>
                    </a:prstClr>
                  </a:outerShdw>
                </a:effectLst>
              </a:rPr>
              <a:t>Puertas giratorias</a:t>
            </a:r>
          </a:p>
        </p:txBody>
      </p:sp>
      <p:pic>
        <p:nvPicPr>
          <p:cNvPr id="5" name="Picture 2" descr="FDA Chief Scott Gottlieb Resigns After Battling E-Cigs | Fortune">
            <a:extLst>
              <a:ext uri="{FF2B5EF4-FFF2-40B4-BE49-F238E27FC236}">
                <a16:creationId xmlns:a16="http://schemas.microsoft.com/office/drawing/2014/main" xmlns="" id="{A8DB2A9F-20EB-4E47-8A63-1461CF7990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647" y="3121324"/>
            <a:ext cx="3864054" cy="257206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xmlns="" id="{ED230384-73AF-4D4D-95B9-21EA222841DC}"/>
              </a:ext>
            </a:extLst>
          </p:cNvPr>
          <p:cNvPicPr>
            <a:picLocks noChangeAspect="1"/>
          </p:cNvPicPr>
          <p:nvPr/>
        </p:nvPicPr>
        <p:blipFill>
          <a:blip r:embed="rId3"/>
          <a:stretch>
            <a:fillRect/>
          </a:stretch>
        </p:blipFill>
        <p:spPr>
          <a:xfrm>
            <a:off x="876770" y="3327986"/>
            <a:ext cx="2564795" cy="1450909"/>
          </a:xfrm>
          <a:prstGeom prst="rect">
            <a:avLst/>
          </a:prstGeom>
        </p:spPr>
      </p:pic>
      <p:pic>
        <p:nvPicPr>
          <p:cNvPr id="8" name="9 Imagen">
            <a:extLst>
              <a:ext uri="{FF2B5EF4-FFF2-40B4-BE49-F238E27FC236}">
                <a16:creationId xmlns:a16="http://schemas.microsoft.com/office/drawing/2014/main" xmlns="" id="{0611F764-3A25-4912-9286-74BA89BD4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7783" y="3237663"/>
            <a:ext cx="2465972" cy="1541232"/>
          </a:xfrm>
          <a:prstGeom prst="rect">
            <a:avLst/>
          </a:prstGeom>
        </p:spPr>
      </p:pic>
      <p:sp>
        <p:nvSpPr>
          <p:cNvPr id="9" name="Flecha: curvada hacia arriba 8">
            <a:extLst>
              <a:ext uri="{FF2B5EF4-FFF2-40B4-BE49-F238E27FC236}">
                <a16:creationId xmlns:a16="http://schemas.microsoft.com/office/drawing/2014/main" xmlns="" id="{5B963CD9-BBEA-4BBE-8282-6A862B1361D7}"/>
              </a:ext>
            </a:extLst>
          </p:cNvPr>
          <p:cNvSpPr/>
          <p:nvPr/>
        </p:nvSpPr>
        <p:spPr>
          <a:xfrm>
            <a:off x="1981200" y="5046898"/>
            <a:ext cx="8229600" cy="148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39767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DB3812C-91A1-4E4A-ADC7-7ED7613DAE01}"/>
              </a:ext>
            </a:extLst>
          </p:cNvPr>
          <p:cNvSpPr txBox="1"/>
          <p:nvPr/>
        </p:nvSpPr>
        <p:spPr>
          <a:xfrm>
            <a:off x="561913" y="1198037"/>
            <a:ext cx="11007787" cy="1938992"/>
          </a:xfrm>
          <a:prstGeom prst="rect">
            <a:avLst/>
          </a:prstGeom>
          <a:noFill/>
        </p:spPr>
        <p:txBody>
          <a:bodyPr wrap="square">
            <a:spAutoFit/>
          </a:bodyPr>
          <a:lstStyle/>
          <a:p>
            <a:pPr algn="just">
              <a:spcAft>
                <a:spcPts val="500"/>
              </a:spcAft>
            </a:pPr>
            <a:r>
              <a:rPr lang="es-ES" sz="2800" dirty="0">
                <a:solidFill>
                  <a:srgbClr val="000000"/>
                </a:solidFill>
                <a:latin typeface="Times New Roman" panose="02020603050405020304" pitchFamily="18" charset="0"/>
              </a:rPr>
              <a:t>El siguiente comisionado nombrado para ocupar el cargo, fue </a:t>
            </a:r>
            <a:r>
              <a:rPr lang="es-ES" sz="3200" b="1" dirty="0">
                <a:solidFill>
                  <a:srgbClr val="000000"/>
                </a:solidFill>
                <a:latin typeface="Times New Roman" panose="02020603050405020304" pitchFamily="18" charset="0"/>
              </a:rPr>
              <a:t>Stephen Hahn</a:t>
            </a:r>
            <a:r>
              <a:rPr lang="es-ES" sz="2800" dirty="0">
                <a:solidFill>
                  <a:srgbClr val="000000"/>
                </a:solidFill>
                <a:latin typeface="Times New Roman" panose="02020603050405020304" pitchFamily="18" charset="0"/>
              </a:rPr>
              <a:t>. Durante los 13 meses que duró su mandato se aprobó de manera meteórica la vacuna de Moderna. En enero de 2021 abandona el cargo y pasa a ocupar un puesto en el directorio de dicha empresa.  </a:t>
            </a:r>
          </a:p>
        </p:txBody>
      </p:sp>
      <p:sp>
        <p:nvSpPr>
          <p:cNvPr id="2" name="Rectángulo 1">
            <a:extLst>
              <a:ext uri="{FF2B5EF4-FFF2-40B4-BE49-F238E27FC236}">
                <a16:creationId xmlns:a16="http://schemas.microsoft.com/office/drawing/2014/main" xmlns="" id="{114C6BD7-9A5A-4545-A98B-E0CEC8589718}"/>
              </a:ext>
            </a:extLst>
          </p:cNvPr>
          <p:cNvSpPr/>
          <p:nvPr/>
        </p:nvSpPr>
        <p:spPr>
          <a:xfrm>
            <a:off x="3021994" y="135056"/>
            <a:ext cx="5108578" cy="923330"/>
          </a:xfrm>
          <a:prstGeom prst="rect">
            <a:avLst/>
          </a:prstGeom>
          <a:noFill/>
        </p:spPr>
        <p:txBody>
          <a:bodyPr wrap="none" lIns="91440" tIns="45720" rIns="91440" bIns="45720">
            <a:spAutoFit/>
          </a:bodyPr>
          <a:lstStyle/>
          <a:p>
            <a:pPr algn="ctr"/>
            <a:r>
              <a:rPr lang="es-ES" sz="5400" dirty="0">
                <a:ln w="0"/>
                <a:solidFill>
                  <a:prstClr val="black"/>
                </a:solidFill>
                <a:effectLst>
                  <a:outerShdw blurRad="38100" dist="19050" dir="2700000" algn="tl" rotWithShape="0">
                    <a:prstClr val="black">
                      <a:alpha val="40000"/>
                    </a:prstClr>
                  </a:outerShdw>
                </a:effectLst>
              </a:rPr>
              <a:t>Puertas giratorias</a:t>
            </a:r>
          </a:p>
        </p:txBody>
      </p:sp>
      <p:pic>
        <p:nvPicPr>
          <p:cNvPr id="4" name="Picture 4" descr="FDA commissioner provides update on COVID-19 vaccine, says urgency is  growing | WSYX">
            <a:extLst>
              <a:ext uri="{FF2B5EF4-FFF2-40B4-BE49-F238E27FC236}">
                <a16:creationId xmlns:a16="http://schemas.microsoft.com/office/drawing/2014/main" xmlns="" id="{B8512211-281C-4D43-9B5A-BF25B03E3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937" y="3262907"/>
            <a:ext cx="3929729" cy="220800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xmlns="" id="{9FAB7AE5-0641-4375-A28D-9CF6820DE314}"/>
              </a:ext>
            </a:extLst>
          </p:cNvPr>
          <p:cNvPicPr>
            <a:picLocks noChangeAspect="1"/>
          </p:cNvPicPr>
          <p:nvPr/>
        </p:nvPicPr>
        <p:blipFill>
          <a:blip r:embed="rId3"/>
          <a:stretch>
            <a:fillRect/>
          </a:stretch>
        </p:blipFill>
        <p:spPr>
          <a:xfrm>
            <a:off x="561913" y="3319049"/>
            <a:ext cx="2564795" cy="1450909"/>
          </a:xfrm>
          <a:prstGeom prst="rect">
            <a:avLst/>
          </a:prstGeom>
        </p:spPr>
      </p:pic>
      <p:pic>
        <p:nvPicPr>
          <p:cNvPr id="7" name="Imagen 6">
            <a:extLst>
              <a:ext uri="{FF2B5EF4-FFF2-40B4-BE49-F238E27FC236}">
                <a16:creationId xmlns:a16="http://schemas.microsoft.com/office/drawing/2014/main" xmlns="" id="{20FED660-5B56-48A2-B5BB-19B3EC8CE5E0}"/>
              </a:ext>
            </a:extLst>
          </p:cNvPr>
          <p:cNvPicPr>
            <a:picLocks noChangeAspect="1"/>
          </p:cNvPicPr>
          <p:nvPr/>
        </p:nvPicPr>
        <p:blipFill>
          <a:blip r:embed="rId4"/>
          <a:stretch>
            <a:fillRect/>
          </a:stretch>
        </p:blipFill>
        <p:spPr>
          <a:xfrm>
            <a:off x="8296895" y="3902046"/>
            <a:ext cx="3124636" cy="924054"/>
          </a:xfrm>
          <a:prstGeom prst="rect">
            <a:avLst/>
          </a:prstGeom>
        </p:spPr>
      </p:pic>
      <p:sp>
        <p:nvSpPr>
          <p:cNvPr id="8" name="Flecha: curvada hacia arriba 7">
            <a:extLst>
              <a:ext uri="{FF2B5EF4-FFF2-40B4-BE49-F238E27FC236}">
                <a16:creationId xmlns:a16="http://schemas.microsoft.com/office/drawing/2014/main" xmlns="" id="{13CD6682-C276-4CBD-8CE2-69735BC31A0F}"/>
              </a:ext>
            </a:extLst>
          </p:cNvPr>
          <p:cNvSpPr/>
          <p:nvPr/>
        </p:nvSpPr>
        <p:spPr>
          <a:xfrm>
            <a:off x="1780810" y="4951978"/>
            <a:ext cx="8229600" cy="148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black"/>
              </a:solidFill>
            </a:endParaRPr>
          </a:p>
        </p:txBody>
      </p:sp>
    </p:spTree>
    <p:extLst>
      <p:ext uri="{BB962C8B-B14F-4D97-AF65-F5344CB8AC3E}">
        <p14:creationId xmlns:p14="http://schemas.microsoft.com/office/powerpoint/2010/main" val="22132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525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s-ES">
              <a:solidFill>
                <a:srgbClr val="000000"/>
              </a:solidFill>
            </a:endParaRPr>
          </a:p>
        </p:txBody>
      </p:sp>
      <p:sp>
        <p:nvSpPr>
          <p:cNvPr id="5" name="Rectangle 4"/>
          <p:cNvSpPr txBox="1">
            <a:spLocks noChangeArrowheads="1"/>
          </p:cNvSpPr>
          <p:nvPr/>
        </p:nvSpPr>
        <p:spPr>
          <a:xfrm>
            <a:off x="325820" y="1766188"/>
            <a:ext cx="12192000" cy="1500247"/>
          </a:xfrm>
          <a:prstGeom prst="rect">
            <a:avLst/>
          </a:prstGeom>
          <a:effectLst>
            <a:outerShdw dist="35921" dir="2700000" algn="ctr" rotWithShape="0">
              <a:schemeClr val="bg2"/>
            </a:outerShdw>
          </a:effectLst>
        </p:spPr>
        <p:txBody>
          <a:bodyPr rtlCol="0">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a:lstStyle>
          <a:p>
            <a:pPr algn="l" eaLnBrk="1" fontAlgn="auto" hangingPunct="1">
              <a:spcAft>
                <a:spcPts val="0"/>
              </a:spcAft>
              <a:defRPr/>
            </a:pPr>
            <a:r>
              <a:rPr lang="es-ES_tradnl"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4. Homologar significación estadística con relevancia cualitativa</a:t>
            </a:r>
          </a:p>
        </p:txBody>
      </p:sp>
    </p:spTree>
    <p:extLst>
      <p:ext uri="{BB962C8B-B14F-4D97-AF65-F5344CB8AC3E}">
        <p14:creationId xmlns:p14="http://schemas.microsoft.com/office/powerpoint/2010/main" val="21855624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9087" y="415250"/>
            <a:ext cx="10998199" cy="2554545"/>
          </a:xfrm>
          <a:prstGeom prst="rect">
            <a:avLst/>
          </a:prstGeom>
          <a:noFill/>
        </p:spPr>
        <p:txBody>
          <a:bodyPr wrap="square" rtlCol="0">
            <a:spAutoFit/>
          </a:bodyPr>
          <a:lstStyle/>
          <a:p>
            <a:pPr>
              <a:defRPr/>
            </a:pPr>
            <a:r>
              <a:rPr lang="es-ES" sz="3200" dirty="0">
                <a:solidFill>
                  <a:srgbClr val="FFFFFF"/>
                </a:solidFill>
              </a:rPr>
              <a:t>El valor de p siempre combina de manera indivisible dos elementos: la magnitud del efecto (por ejemplo, cuánto más eficiente es una intervención terapéutica que otra) y la magnitud del tamaño de muestra. </a:t>
            </a:r>
            <a:endParaRPr lang="es-ES_tradnl" sz="3200" dirty="0">
              <a:solidFill>
                <a:srgbClr val="FFFFFF"/>
              </a:solidFill>
            </a:endParaRPr>
          </a:p>
        </p:txBody>
      </p:sp>
      <p:sp>
        <p:nvSpPr>
          <p:cNvPr id="3" name="2 CuadroTexto"/>
          <p:cNvSpPr txBox="1"/>
          <p:nvPr/>
        </p:nvSpPr>
        <p:spPr>
          <a:xfrm>
            <a:off x="516467" y="3112843"/>
            <a:ext cx="11675533" cy="1077218"/>
          </a:xfrm>
          <a:prstGeom prst="rect">
            <a:avLst/>
          </a:prstGeom>
          <a:noFill/>
        </p:spPr>
        <p:txBody>
          <a:bodyPr wrap="square" rtlCol="0">
            <a:spAutoFit/>
          </a:bodyPr>
          <a:lstStyle/>
          <a:p>
            <a:pPr>
              <a:defRPr/>
            </a:pPr>
            <a:r>
              <a:rPr lang="es-ES" sz="3200" dirty="0">
                <a:solidFill>
                  <a:srgbClr val="2D2D8A">
                    <a:lumMod val="60000"/>
                    <a:lumOff val="40000"/>
                  </a:srgbClr>
                </a:solidFill>
              </a:rPr>
              <a:t>Por eso la significación estadística dista de ser equivalente a la significación sustantiva</a:t>
            </a:r>
            <a:endParaRPr lang="es-ES_tradnl" sz="3200" dirty="0">
              <a:solidFill>
                <a:srgbClr val="2D2D8A">
                  <a:lumMod val="60000"/>
                  <a:lumOff val="40000"/>
                </a:srgbClr>
              </a:solidFill>
            </a:endParaRPr>
          </a:p>
        </p:txBody>
      </p:sp>
      <p:sp>
        <p:nvSpPr>
          <p:cNvPr id="4" name="3 CuadroTexto"/>
          <p:cNvSpPr txBox="1"/>
          <p:nvPr/>
        </p:nvSpPr>
        <p:spPr>
          <a:xfrm>
            <a:off x="516467" y="4553242"/>
            <a:ext cx="10896313" cy="1569660"/>
          </a:xfrm>
          <a:prstGeom prst="rect">
            <a:avLst/>
          </a:prstGeom>
          <a:noFill/>
        </p:spPr>
        <p:txBody>
          <a:bodyPr wrap="square" rtlCol="0">
            <a:spAutoFit/>
          </a:bodyPr>
          <a:lstStyle/>
          <a:p>
            <a:pPr>
              <a:defRPr/>
            </a:pPr>
            <a:r>
              <a:rPr lang="es-ES" sz="3200" dirty="0">
                <a:solidFill>
                  <a:srgbClr val="FF0000"/>
                </a:solidFill>
              </a:rPr>
              <a:t>Además, la p se puede hacer tan pequeña como se desee tomando un tamaño de muestra suficientemente grande</a:t>
            </a:r>
            <a:endParaRPr lang="es-ES_tradnl" sz="3200" dirty="0">
              <a:solidFill>
                <a:srgbClr val="FF0000"/>
              </a:solidFill>
            </a:endParaRPr>
          </a:p>
        </p:txBody>
      </p:sp>
    </p:spTree>
    <p:extLst>
      <p:ext uri="{BB962C8B-B14F-4D97-AF65-F5344CB8AC3E}">
        <p14:creationId xmlns:p14="http://schemas.microsoft.com/office/powerpoint/2010/main" val="123597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47529" y="522000"/>
            <a:ext cx="8568952" cy="4832092"/>
          </a:xfrm>
          <a:prstGeom prst="rect">
            <a:avLst/>
          </a:prstGeom>
          <a:solidFill>
            <a:schemeClr val="bg2">
              <a:lumMod val="50000"/>
              <a:alpha val="0"/>
            </a:schemeClr>
          </a:solidFill>
        </p:spPr>
        <p:txBody>
          <a:bodyPr wrap="square" rtlCol="0">
            <a:spAutoFit/>
          </a:bodyPr>
          <a:lstStyle/>
          <a:p>
            <a:pPr>
              <a:defRPr/>
            </a:pPr>
            <a:r>
              <a:rPr lang="es-ES" sz="2800" dirty="0">
                <a:solidFill>
                  <a:srgbClr val="FFFFFF">
                    <a:lumMod val="65000"/>
                  </a:srgbClr>
                </a:solidFill>
              </a:rPr>
              <a:t>La estadística, como recurso operativo medular en muchas investigaciones de salud pública y epidemiología, suele verse como un conjunto de instrumentos ideológicamente neutros que dotan de objetividad al análisis de los datos. </a:t>
            </a:r>
            <a:endParaRPr lang="es-ES" sz="2800" dirty="0" smtClean="0">
              <a:solidFill>
                <a:srgbClr val="FFFFFF">
                  <a:lumMod val="65000"/>
                </a:srgbClr>
              </a:solidFill>
            </a:endParaRPr>
          </a:p>
          <a:p>
            <a:pPr>
              <a:defRPr/>
            </a:pPr>
            <a:endParaRPr lang="es-ES" sz="2800" dirty="0">
              <a:solidFill>
                <a:srgbClr val="FFFFFF">
                  <a:lumMod val="65000"/>
                </a:srgbClr>
              </a:solidFill>
            </a:endParaRPr>
          </a:p>
          <a:p>
            <a:pPr>
              <a:defRPr/>
            </a:pPr>
            <a:r>
              <a:rPr lang="es-ES" sz="2800" dirty="0" smtClean="0">
                <a:solidFill>
                  <a:srgbClr val="FFFFFF">
                    <a:lumMod val="65000"/>
                  </a:srgbClr>
                </a:solidFill>
              </a:rPr>
              <a:t>Sin </a:t>
            </a:r>
            <a:r>
              <a:rPr lang="es-ES" sz="2800" dirty="0">
                <a:solidFill>
                  <a:srgbClr val="FFFFFF">
                    <a:lumMod val="65000"/>
                  </a:srgbClr>
                </a:solidFill>
              </a:rPr>
              <a:t>embargo, como casi todas las tecnologías (que en  sí mismas no tienen aparejada una connotación moral), pueden ser usadas de manera no ética. </a:t>
            </a:r>
            <a:endParaRPr lang="es-ES" dirty="0">
              <a:solidFill>
                <a:srgbClr val="000000"/>
              </a:solidFill>
            </a:endParaRPr>
          </a:p>
        </p:txBody>
      </p:sp>
      <p:sp>
        <p:nvSpPr>
          <p:cNvPr id="3" name="2 Rectángulo"/>
          <p:cNvSpPr/>
          <p:nvPr/>
        </p:nvSpPr>
        <p:spPr>
          <a:xfrm>
            <a:off x="1481022" y="260389"/>
            <a:ext cx="8935459" cy="563231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Cinco formas de </a:t>
            </a:r>
          </a:p>
          <a:p>
            <a:pPr algn="ctr">
              <a:defRPr/>
            </a:pPr>
            <a:r>
              <a:rPr lang="es-ES"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falta de ética </a:t>
            </a:r>
          </a:p>
          <a:p>
            <a:pPr algn="ctr">
              <a:defRPr/>
            </a:pPr>
            <a:r>
              <a:rPr lang="es-ES"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estadística y</a:t>
            </a:r>
          </a:p>
          <a:p>
            <a:pPr algn="ctr">
              <a:defRPr/>
            </a:pPr>
            <a:r>
              <a:rPr lang="es-ES"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respectivas</a:t>
            </a:r>
          </a:p>
          <a:p>
            <a:pPr algn="ctr">
              <a:defRPr/>
            </a:pPr>
            <a:r>
              <a:rPr lang="es-ES"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ilustraciones</a:t>
            </a:r>
          </a:p>
        </p:txBody>
      </p:sp>
    </p:spTree>
    <p:extLst>
      <p:ext uri="{BB962C8B-B14F-4D97-AF65-F5344CB8AC3E}">
        <p14:creationId xmlns:p14="http://schemas.microsoft.com/office/powerpoint/2010/main" val="872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416" y="4333874"/>
            <a:ext cx="2621169" cy="2164852"/>
          </a:xfrm>
          <a:prstGeom prst="rect">
            <a:avLst/>
          </a:prstGeom>
        </p:spPr>
      </p:pic>
      <p:sp>
        <p:nvSpPr>
          <p:cNvPr id="13" name="12 Rectángulo"/>
          <p:cNvSpPr/>
          <p:nvPr/>
        </p:nvSpPr>
        <p:spPr>
          <a:xfrm>
            <a:off x="6288401" y="4728998"/>
            <a:ext cx="988284" cy="1200329"/>
          </a:xfrm>
          <a:prstGeom prst="rect">
            <a:avLst/>
          </a:prstGeom>
          <a:noFill/>
        </p:spPr>
        <p:txBody>
          <a:bodyPr wrap="none" lIns="91440" tIns="45720" rIns="91440" bIns="45720">
            <a:spAutoFit/>
          </a:bodyPr>
          <a:lstStyle/>
          <a:p>
            <a:pPr algn="ctr"/>
            <a:r>
              <a:rPr lang="es-E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vs</a:t>
            </a:r>
            <a:endParaRPr lang="es-E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1 CuadroTexto"/>
          <p:cNvSpPr txBox="1"/>
          <p:nvPr/>
        </p:nvSpPr>
        <p:spPr>
          <a:xfrm>
            <a:off x="588003" y="290293"/>
            <a:ext cx="11184897" cy="1323439"/>
          </a:xfrm>
          <a:prstGeom prst="rect">
            <a:avLst/>
          </a:prstGeom>
          <a:noFill/>
        </p:spPr>
        <p:txBody>
          <a:bodyPr wrap="square" rtlCol="0">
            <a:spAutoFit/>
          </a:bodyPr>
          <a:lstStyle/>
          <a:p>
            <a:pPr algn="ctr"/>
            <a:r>
              <a:rPr lang="es-ES" sz="4000" dirty="0" smtClean="0">
                <a:solidFill>
                  <a:prstClr val="black"/>
                </a:solidFill>
              </a:rPr>
              <a:t>UN EJEMPLO TOMADO DE LA REVISTA MÁS FAMOSA DEL MUNDO BIOMÉDICO</a:t>
            </a:r>
            <a:endParaRPr lang="es-ES" sz="4000" dirty="0">
              <a:solidFill>
                <a:prstClr val="black"/>
              </a:solidFill>
            </a:endParaRPr>
          </a:p>
        </p:txBody>
      </p:sp>
      <p:pic>
        <p:nvPicPr>
          <p:cNvPr id="7"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547" y="4547434"/>
            <a:ext cx="3147315" cy="1770365"/>
          </a:xfrm>
          <a:prstGeom prst="rect">
            <a:avLst/>
          </a:prstGeom>
        </p:spPr>
      </p:pic>
      <p:pic>
        <p:nvPicPr>
          <p:cNvPr id="1026" name="Picture 2" descr="Medical journal Lancet withdraws study flagging COVID-19 drug's Ris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966" y="1905752"/>
            <a:ext cx="4108450" cy="231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5338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0"/>
            <a:ext cx="6964804" cy="1839191"/>
          </a:xfrm>
          <a:prstGeom prst="rect">
            <a:avLst/>
          </a:prstGeom>
        </p:spPr>
      </p:pic>
      <p:pic>
        <p:nvPicPr>
          <p:cNvPr id="3" name="Picture 2"/>
          <p:cNvPicPr>
            <a:picLocks noChangeAspect="1"/>
          </p:cNvPicPr>
          <p:nvPr/>
        </p:nvPicPr>
        <p:blipFill>
          <a:blip r:embed="rId4"/>
          <a:stretch>
            <a:fillRect/>
          </a:stretch>
        </p:blipFill>
        <p:spPr>
          <a:xfrm>
            <a:off x="228601" y="2133600"/>
            <a:ext cx="5172075" cy="4724400"/>
          </a:xfrm>
          <a:prstGeom prst="rect">
            <a:avLst/>
          </a:prstGeom>
        </p:spPr>
      </p:pic>
      <p:pic>
        <p:nvPicPr>
          <p:cNvPr id="4" name="Picture 3"/>
          <p:cNvPicPr>
            <a:picLocks noChangeAspect="1"/>
          </p:cNvPicPr>
          <p:nvPr/>
        </p:nvPicPr>
        <p:blipFill>
          <a:blip r:embed="rId5"/>
          <a:stretch>
            <a:fillRect/>
          </a:stretch>
        </p:blipFill>
        <p:spPr>
          <a:xfrm>
            <a:off x="6054349" y="333380"/>
            <a:ext cx="5133975" cy="6524625"/>
          </a:xfrm>
          <a:prstGeom prst="rect">
            <a:avLst/>
          </a:prstGeom>
        </p:spPr>
      </p:pic>
      <p:cxnSp>
        <p:nvCxnSpPr>
          <p:cNvPr id="6" name="Straight Connector 5"/>
          <p:cNvCxnSpPr/>
          <p:nvPr/>
        </p:nvCxnSpPr>
        <p:spPr>
          <a:xfrm flipV="1">
            <a:off x="7013879" y="572022"/>
            <a:ext cx="519545" cy="10391"/>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6276109" y="2463167"/>
            <a:ext cx="737755" cy="10393"/>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419112" y="1751307"/>
            <a:ext cx="945573" cy="5193"/>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9767802" y="1496291"/>
            <a:ext cx="1309255" cy="5630"/>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0131136" y="1990297"/>
            <a:ext cx="945573" cy="519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6198324" y="2210666"/>
            <a:ext cx="58708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3231716" y="765544"/>
            <a:ext cx="2605837" cy="340242"/>
          </a:xfrm>
          <a:prstGeom prst="rect">
            <a:avLst/>
          </a:prstGeom>
          <a:solidFill>
            <a:schemeClr val="accent1">
              <a:lumMod val="20000"/>
              <a:lumOff val="80000"/>
              <a:alpha val="60000"/>
            </a:schemeClr>
          </a:solidFill>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s-ES">
              <a:solidFill>
                <a:prstClr val="black"/>
              </a:solidFill>
            </a:endParaRPr>
          </a:p>
        </p:txBody>
      </p:sp>
      <p:cxnSp>
        <p:nvCxnSpPr>
          <p:cNvPr id="18" name="Straight Connector 17"/>
          <p:cNvCxnSpPr/>
          <p:nvPr/>
        </p:nvCxnSpPr>
        <p:spPr>
          <a:xfrm>
            <a:off x="9899258" y="5359331"/>
            <a:ext cx="903769" cy="10633"/>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7533416" y="5847000"/>
            <a:ext cx="58708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10422085" y="5571982"/>
            <a:ext cx="654627" cy="6287"/>
          </a:xfrm>
          <a:prstGeom prst="line">
            <a:avLst/>
          </a:prstGeom>
          <a:ln w="381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V="1">
            <a:off x="6224840" y="5847522"/>
            <a:ext cx="1194303" cy="1"/>
          </a:xfrm>
          <a:prstGeom prst="line">
            <a:avLst/>
          </a:prstGeom>
          <a:ln w="38100">
            <a:solidFill>
              <a:schemeClr val="accent6">
                <a:lumMod val="75000"/>
              </a:schemeClr>
            </a:solidFill>
          </a:ln>
        </p:spPr>
        <p:style>
          <a:lnRef idx="1">
            <a:schemeClr val="dk1"/>
          </a:lnRef>
          <a:fillRef idx="0">
            <a:schemeClr val="dk1"/>
          </a:fillRef>
          <a:effectRef idx="0">
            <a:schemeClr val="dk1"/>
          </a:effectRef>
          <a:fontRef idx="minor">
            <a:schemeClr val="tx1"/>
          </a:fontRef>
        </p:style>
      </p:cxn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769" y="0"/>
            <a:ext cx="3972907" cy="44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444" y="0"/>
            <a:ext cx="5196533" cy="2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296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2)">
                                      <p:cBhvr>
                                        <p:cTn id="7" dur="3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 calcmode="lin" valueType="num">
                                      <p:cBhvr>
                                        <p:cTn id="28" dur="1000" fill="hold"/>
                                        <p:tgtEl>
                                          <p:spTgt spid="20"/>
                                        </p:tgtEl>
                                        <p:attrNameLst>
                                          <p:attrName>style.rotation</p:attrName>
                                        </p:attrNameLst>
                                      </p:cBhvr>
                                      <p:tavLst>
                                        <p:tav tm="0">
                                          <p:val>
                                            <p:fltVal val="90"/>
                                          </p:val>
                                        </p:tav>
                                        <p:tav tm="100000">
                                          <p:val>
                                            <p:fltVal val="0"/>
                                          </p:val>
                                        </p:tav>
                                      </p:tavLst>
                                    </p:anim>
                                    <p:animEffect transition="in" filter="fade">
                                      <p:cBhvr>
                                        <p:cTn id="29" dur="1000"/>
                                        <p:tgtEl>
                                          <p:spTgt spid="20"/>
                                        </p:tgtEl>
                                      </p:cBhvr>
                                    </p:animEffect>
                                  </p:childTnLst>
                                </p:cTn>
                              </p:par>
                              <p:par>
                                <p:cTn id="30" presetID="3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 calcmode="lin" valueType="num">
                                      <p:cBhvr>
                                        <p:cTn id="34" dur="1000" fill="hold"/>
                                        <p:tgtEl>
                                          <p:spTgt spid="19"/>
                                        </p:tgtEl>
                                        <p:attrNameLst>
                                          <p:attrName>style.rotation</p:attrName>
                                        </p:attrNameLst>
                                      </p:cBhvr>
                                      <p:tavLst>
                                        <p:tav tm="0">
                                          <p:val>
                                            <p:fltVal val="90"/>
                                          </p:val>
                                        </p:tav>
                                        <p:tav tm="100000">
                                          <p:val>
                                            <p:fltVal val="0"/>
                                          </p:val>
                                        </p:tav>
                                      </p:tavLst>
                                    </p:anim>
                                    <p:animEffect transition="in" filter="fade">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anim calcmode="lin" valueType="num">
                                      <p:cBhvr>
                                        <p:cTn id="41" dur="2000" fill="hold"/>
                                        <p:tgtEl>
                                          <p:spTgt spid="6"/>
                                        </p:tgtEl>
                                        <p:attrNameLst>
                                          <p:attrName>ppt_w</p:attrName>
                                        </p:attrNameLst>
                                      </p:cBhvr>
                                      <p:tavLst>
                                        <p:tav tm="0" fmla="#ppt_w*sin(2.5*pi*$)">
                                          <p:val>
                                            <p:fltVal val="0"/>
                                          </p:val>
                                        </p:tav>
                                        <p:tav tm="100000">
                                          <p:val>
                                            <p:fltVal val="1"/>
                                          </p:val>
                                        </p:tav>
                                      </p:tavLst>
                                    </p:anim>
                                    <p:anim calcmode="lin" valueType="num">
                                      <p:cBhvr>
                                        <p:cTn id="42" dur="2000" fill="hold"/>
                                        <p:tgtEl>
                                          <p:spTgt spid="6"/>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000"/>
                                        <p:tgtEl>
                                          <p:spTgt spid="8"/>
                                        </p:tgtEl>
                                      </p:cBhvr>
                                    </p:animEffect>
                                    <p:anim calcmode="lin" valueType="num">
                                      <p:cBhvr>
                                        <p:cTn id="46" dur="2000" fill="hold"/>
                                        <p:tgtEl>
                                          <p:spTgt spid="8"/>
                                        </p:tgtEl>
                                        <p:attrNameLst>
                                          <p:attrName>ppt_w</p:attrName>
                                        </p:attrNameLst>
                                      </p:cBhvr>
                                      <p:tavLst>
                                        <p:tav tm="0" fmla="#ppt_w*sin(2.5*pi*$)">
                                          <p:val>
                                            <p:fltVal val="0"/>
                                          </p:val>
                                        </p:tav>
                                        <p:tav tm="100000">
                                          <p:val>
                                            <p:fltVal val="1"/>
                                          </p:val>
                                        </p:tav>
                                      </p:tavLst>
                                    </p:anim>
                                    <p:anim calcmode="lin" valueType="num">
                                      <p:cBhvr>
                                        <p:cTn id="4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par>
                                <p:cTn id="56" presetID="45"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anim calcmode="lin" valueType="num">
                                      <p:cBhvr>
                                        <p:cTn id="59" dur="2000" fill="hold"/>
                                        <p:tgtEl>
                                          <p:spTgt spid="22"/>
                                        </p:tgtEl>
                                        <p:attrNameLst>
                                          <p:attrName>ppt_w</p:attrName>
                                        </p:attrNameLst>
                                      </p:cBhvr>
                                      <p:tavLst>
                                        <p:tav tm="0" fmla="#ppt_w*sin(2.5*pi*$)">
                                          <p:val>
                                            <p:fltVal val="0"/>
                                          </p:val>
                                        </p:tav>
                                        <p:tav tm="100000">
                                          <p:val>
                                            <p:fltVal val="1"/>
                                          </p:val>
                                        </p:tav>
                                      </p:tavLst>
                                    </p:anim>
                                    <p:anim calcmode="lin" valueType="num">
                                      <p:cBhvr>
                                        <p:cTn id="60" dur="2000" fill="hold"/>
                                        <p:tgtEl>
                                          <p:spTgt spid="22"/>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000"/>
                                        <p:tgtEl>
                                          <p:spTgt spid="23"/>
                                        </p:tgtEl>
                                      </p:cBhvr>
                                    </p:animEffect>
                                    <p:anim calcmode="lin" valueType="num">
                                      <p:cBhvr>
                                        <p:cTn id="64" dur="2000" fill="hold"/>
                                        <p:tgtEl>
                                          <p:spTgt spid="23"/>
                                        </p:tgtEl>
                                        <p:attrNameLst>
                                          <p:attrName>ppt_w</p:attrName>
                                        </p:attrNameLst>
                                      </p:cBhvr>
                                      <p:tavLst>
                                        <p:tav tm="0" fmla="#ppt_w*sin(2.5*pi*$)">
                                          <p:val>
                                            <p:fltVal val="0"/>
                                          </p:val>
                                        </p:tav>
                                        <p:tav tm="100000">
                                          <p:val>
                                            <p:fltVal val="1"/>
                                          </p:val>
                                        </p:tav>
                                      </p:tavLst>
                                    </p:anim>
                                    <p:anim calcmode="lin" valueType="num">
                                      <p:cBhvr>
                                        <p:cTn id="65" dur="2000" fill="hold"/>
                                        <p:tgtEl>
                                          <p:spTgt spid="23"/>
                                        </p:tgtEl>
                                        <p:attrNameLst>
                                          <p:attrName>ppt_h</p:attrName>
                                        </p:attrNameLst>
                                      </p:cBhvr>
                                      <p:tavLst>
                                        <p:tav tm="0">
                                          <p:val>
                                            <p:strVal val="#ppt_h"/>
                                          </p:val>
                                        </p:tav>
                                        <p:tav tm="100000">
                                          <p:val>
                                            <p:strVal val="#ppt_h"/>
                                          </p:val>
                                        </p:tav>
                                      </p:tavLst>
                                    </p:anim>
                                  </p:childTnLst>
                                </p:cTn>
                              </p:par>
                              <p:par>
                                <p:cTn id="66" presetID="3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fltVal val="0"/>
                                          </p:val>
                                        </p:tav>
                                        <p:tav tm="100000">
                                          <p:val>
                                            <p:strVal val="#ppt_w"/>
                                          </p:val>
                                        </p:tav>
                                      </p:tavLst>
                                    </p:anim>
                                    <p:anim calcmode="lin" valueType="num">
                                      <p:cBhvr>
                                        <p:cTn id="69" dur="1000" fill="hold"/>
                                        <p:tgtEl>
                                          <p:spTgt spid="21"/>
                                        </p:tgtEl>
                                        <p:attrNameLst>
                                          <p:attrName>ppt_h</p:attrName>
                                        </p:attrNameLst>
                                      </p:cBhvr>
                                      <p:tavLst>
                                        <p:tav tm="0">
                                          <p:val>
                                            <p:fltVal val="0"/>
                                          </p:val>
                                        </p:tav>
                                        <p:tav tm="100000">
                                          <p:val>
                                            <p:strVal val="#ppt_h"/>
                                          </p:val>
                                        </p:tav>
                                      </p:tavLst>
                                    </p:anim>
                                    <p:anim calcmode="lin" valueType="num">
                                      <p:cBhvr>
                                        <p:cTn id="70" dur="1000" fill="hold"/>
                                        <p:tgtEl>
                                          <p:spTgt spid="21"/>
                                        </p:tgtEl>
                                        <p:attrNameLst>
                                          <p:attrName>style.rotation</p:attrName>
                                        </p:attrNameLst>
                                      </p:cBhvr>
                                      <p:tavLst>
                                        <p:tav tm="0">
                                          <p:val>
                                            <p:fltVal val="90"/>
                                          </p:val>
                                        </p:tav>
                                        <p:tav tm="100000">
                                          <p:val>
                                            <p:fltVal val="0"/>
                                          </p:val>
                                        </p:tav>
                                      </p:tavLst>
                                    </p:anim>
                                    <p:animEffect transition="in" filter="fade">
                                      <p:cBhvr>
                                        <p:cTn id="7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0"/>
            <a:ext cx="6964804" cy="1839191"/>
          </a:xfrm>
          <a:prstGeom prst="rect">
            <a:avLst/>
          </a:prstGeom>
        </p:spPr>
      </p:pic>
      <p:pic>
        <p:nvPicPr>
          <p:cNvPr id="3" name="Picture 2"/>
          <p:cNvPicPr>
            <a:picLocks noChangeAspect="1"/>
          </p:cNvPicPr>
          <p:nvPr/>
        </p:nvPicPr>
        <p:blipFill>
          <a:blip r:embed="rId4"/>
          <a:stretch>
            <a:fillRect/>
          </a:stretch>
        </p:blipFill>
        <p:spPr>
          <a:xfrm>
            <a:off x="228601" y="2133600"/>
            <a:ext cx="5172075" cy="4724400"/>
          </a:xfrm>
          <a:prstGeom prst="rect">
            <a:avLst/>
          </a:prstGeom>
        </p:spPr>
      </p:pic>
      <p:pic>
        <p:nvPicPr>
          <p:cNvPr id="4" name="Picture 3"/>
          <p:cNvPicPr>
            <a:picLocks noChangeAspect="1"/>
          </p:cNvPicPr>
          <p:nvPr/>
        </p:nvPicPr>
        <p:blipFill>
          <a:blip r:embed="rId5"/>
          <a:stretch>
            <a:fillRect/>
          </a:stretch>
        </p:blipFill>
        <p:spPr>
          <a:xfrm>
            <a:off x="6054349" y="333380"/>
            <a:ext cx="5133975" cy="6524625"/>
          </a:xfrm>
          <a:prstGeom prst="rect">
            <a:avLst/>
          </a:prstGeom>
        </p:spPr>
      </p:pic>
      <p:cxnSp>
        <p:nvCxnSpPr>
          <p:cNvPr id="6" name="Straight Connector 5"/>
          <p:cNvCxnSpPr/>
          <p:nvPr/>
        </p:nvCxnSpPr>
        <p:spPr>
          <a:xfrm flipV="1">
            <a:off x="7013879" y="572022"/>
            <a:ext cx="519545" cy="10391"/>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6276109" y="2463167"/>
            <a:ext cx="737755" cy="10393"/>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9899258" y="5359331"/>
            <a:ext cx="903769" cy="10633"/>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7533416" y="5847000"/>
            <a:ext cx="587087" cy="0"/>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10422085" y="5571982"/>
            <a:ext cx="654627" cy="6287"/>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V="1">
            <a:off x="6224809" y="5847523"/>
            <a:ext cx="1308603" cy="1"/>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769" y="0"/>
            <a:ext cx="3972907" cy="44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444" y="0"/>
            <a:ext cx="5196533" cy="2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6 Conector recto de flecha"/>
          <p:cNvCxnSpPr/>
          <p:nvPr/>
        </p:nvCxnSpPr>
        <p:spPr>
          <a:xfrm flipH="1">
            <a:off x="6645051" y="606605"/>
            <a:ext cx="628649" cy="1654682"/>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6821960" y="2619636"/>
            <a:ext cx="3199373" cy="2557849"/>
          </a:xfrm>
          <a:prstGeom prst="straightConnector1">
            <a:avLst/>
          </a:prstGeom>
          <a:ln w="571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691127"/>
      </p:ext>
    </p:extLst>
  </p:cSld>
  <p:clrMapOvr>
    <a:masterClrMapping/>
  </p:clrMapOvr>
  <p:transition spd="med">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0"/>
            <a:ext cx="6964804" cy="1839191"/>
          </a:xfrm>
          <a:prstGeom prst="rect">
            <a:avLst/>
          </a:prstGeom>
        </p:spPr>
      </p:pic>
      <p:pic>
        <p:nvPicPr>
          <p:cNvPr id="3" name="Picture 2"/>
          <p:cNvPicPr>
            <a:picLocks noChangeAspect="1"/>
          </p:cNvPicPr>
          <p:nvPr/>
        </p:nvPicPr>
        <p:blipFill>
          <a:blip r:embed="rId4"/>
          <a:stretch>
            <a:fillRect/>
          </a:stretch>
        </p:blipFill>
        <p:spPr>
          <a:xfrm>
            <a:off x="228601" y="2133600"/>
            <a:ext cx="5172075" cy="4724400"/>
          </a:xfrm>
          <a:prstGeom prst="rect">
            <a:avLst/>
          </a:prstGeom>
        </p:spPr>
      </p:pic>
      <p:pic>
        <p:nvPicPr>
          <p:cNvPr id="4" name="Picture 3"/>
          <p:cNvPicPr>
            <a:picLocks noChangeAspect="1"/>
          </p:cNvPicPr>
          <p:nvPr/>
        </p:nvPicPr>
        <p:blipFill>
          <a:blip r:embed="rId5"/>
          <a:stretch>
            <a:fillRect/>
          </a:stretch>
        </p:blipFill>
        <p:spPr>
          <a:xfrm>
            <a:off x="6181625" y="333380"/>
            <a:ext cx="5133975" cy="6524625"/>
          </a:xfrm>
          <a:prstGeom prst="rect">
            <a:avLst/>
          </a:prstGeom>
          <a:ln>
            <a:solidFill>
              <a:schemeClr val="accent6">
                <a:lumMod val="40000"/>
                <a:lumOff val="60000"/>
              </a:schemeClr>
            </a:solidFill>
          </a:ln>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769" y="0"/>
            <a:ext cx="3972907" cy="44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444" y="0"/>
            <a:ext cx="5196533" cy="2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514399" y="1457385"/>
            <a:ext cx="626143" cy="340242"/>
          </a:xfrm>
          <a:prstGeom prst="rect">
            <a:avLst/>
          </a:prstGeom>
          <a:solidFill>
            <a:schemeClr val="accent1">
              <a:lumMod val="20000"/>
              <a:lumOff val="80000"/>
              <a:alpha val="29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s-ES">
              <a:solidFill>
                <a:prstClr val="black"/>
              </a:solidFill>
            </a:endParaRPr>
          </a:p>
        </p:txBody>
      </p:sp>
      <p:sp>
        <p:nvSpPr>
          <p:cNvPr id="16" name="Rectangle 14"/>
          <p:cNvSpPr/>
          <p:nvPr/>
        </p:nvSpPr>
        <p:spPr>
          <a:xfrm>
            <a:off x="10089576" y="1689852"/>
            <a:ext cx="633845" cy="340242"/>
          </a:xfrm>
          <a:prstGeom prst="rect">
            <a:avLst/>
          </a:prstGeom>
          <a:solidFill>
            <a:schemeClr val="accent1">
              <a:lumMod val="20000"/>
              <a:lumOff val="80000"/>
              <a:alpha val="29000"/>
            </a:schemeClr>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pPr>
            <a:endParaRPr lang="es-ES">
              <a:solidFill>
                <a:prstClr val="black"/>
              </a:solidFill>
            </a:endParaRPr>
          </a:p>
        </p:txBody>
      </p:sp>
      <p:sp>
        <p:nvSpPr>
          <p:cNvPr id="19" name="18 Rectángulo redondeado"/>
          <p:cNvSpPr/>
          <p:nvPr/>
        </p:nvSpPr>
        <p:spPr>
          <a:xfrm>
            <a:off x="4625056" y="5182762"/>
            <a:ext cx="4794981" cy="7156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rgbClr val="70AD47">
                    <a:lumMod val="75000"/>
                  </a:srgbClr>
                </a:solidFill>
              </a:rPr>
              <a:t>51 casos menos por cada 10 mil «años personas» tratados</a:t>
            </a:r>
            <a:endParaRPr lang="es-ES" sz="2400" b="1" dirty="0">
              <a:solidFill>
                <a:srgbClr val="70AD47">
                  <a:lumMod val="75000"/>
                </a:srgbClr>
              </a:solidFill>
            </a:endParaRPr>
          </a:p>
        </p:txBody>
      </p:sp>
      <p:sp>
        <p:nvSpPr>
          <p:cNvPr id="20" name="Rectangle 14"/>
          <p:cNvSpPr/>
          <p:nvPr/>
        </p:nvSpPr>
        <p:spPr>
          <a:xfrm>
            <a:off x="10275705" y="1287298"/>
            <a:ext cx="1039895" cy="258507"/>
          </a:xfrm>
          <a:prstGeom prst="rect">
            <a:avLst/>
          </a:prstGeom>
          <a:solidFill>
            <a:schemeClr val="accent1">
              <a:lumMod val="20000"/>
              <a:lumOff val="80000"/>
              <a:alpha val="29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s-ES">
              <a:solidFill>
                <a:prstClr val="black"/>
              </a:solidFill>
            </a:endParaRPr>
          </a:p>
        </p:txBody>
      </p:sp>
      <p:sp>
        <p:nvSpPr>
          <p:cNvPr id="25" name="Rectangle 14"/>
          <p:cNvSpPr/>
          <p:nvPr/>
        </p:nvSpPr>
        <p:spPr>
          <a:xfrm>
            <a:off x="6181604" y="1963513"/>
            <a:ext cx="840941" cy="272727"/>
          </a:xfrm>
          <a:prstGeom prst="rect">
            <a:avLst/>
          </a:prstGeom>
          <a:solidFill>
            <a:schemeClr val="accent1">
              <a:lumMod val="20000"/>
              <a:lumOff val="80000"/>
              <a:alpha val="29000"/>
            </a:schemeClr>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pPr>
            <a:endParaRPr lang="es-ES">
              <a:solidFill>
                <a:prstClr val="black"/>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1027" y="2646816"/>
            <a:ext cx="5487639" cy="2225640"/>
          </a:xfrm>
          <a:prstGeom prst="rect">
            <a:avLst/>
          </a:prstGeom>
          <a:noFill/>
          <a:ln w="571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Flecha abajo"/>
          <p:cNvSpPr/>
          <p:nvPr/>
        </p:nvSpPr>
        <p:spPr>
          <a:xfrm rot="1384441">
            <a:off x="9343226" y="1686839"/>
            <a:ext cx="153663" cy="30559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
        <p:nvSpPr>
          <p:cNvPr id="6" name="5 Flecha abajo"/>
          <p:cNvSpPr/>
          <p:nvPr/>
        </p:nvSpPr>
        <p:spPr>
          <a:xfrm rot="20393242">
            <a:off x="8083159" y="1625904"/>
            <a:ext cx="114724" cy="2744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prstClr val="white"/>
              </a:solidFill>
            </a:endParaRPr>
          </a:p>
        </p:txBody>
      </p:sp>
    </p:spTree>
    <p:extLst>
      <p:ext uri="{BB962C8B-B14F-4D97-AF65-F5344CB8AC3E}">
        <p14:creationId xmlns:p14="http://schemas.microsoft.com/office/powerpoint/2010/main" val="2810501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2)">
                                      <p:cBhvr>
                                        <p:cTn id="7" dur="3000"/>
                                        <p:tgtEl>
                                          <p:spTgt spid="15"/>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2)">
                                      <p:cBhvr>
                                        <p:cTn id="10" dur="3000"/>
                                        <p:tgtEl>
                                          <p:spTgt spid="16"/>
                                        </p:tgtEl>
                                      </p:cBhvr>
                                    </p:animEffect>
                                  </p:childTnLst>
                                </p:cTn>
                              </p:par>
                              <p:par>
                                <p:cTn id="11" presetID="21" presetClass="entr" presetSubtype="2"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2)">
                                      <p:cBhvr>
                                        <p:cTn id="13" dur="3000"/>
                                        <p:tgtEl>
                                          <p:spTgt spid="25"/>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2)">
                                      <p:cBhvr>
                                        <p:cTn id="16" dur="3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5" grpId="0" animBg="1"/>
      <p:bldP spid="17"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0"/>
            <a:ext cx="6964804" cy="1839191"/>
          </a:xfrm>
          <a:prstGeom prst="rect">
            <a:avLst/>
          </a:prstGeom>
        </p:spPr>
      </p:pic>
      <p:pic>
        <p:nvPicPr>
          <p:cNvPr id="3" name="Picture 2"/>
          <p:cNvPicPr>
            <a:picLocks noChangeAspect="1"/>
          </p:cNvPicPr>
          <p:nvPr/>
        </p:nvPicPr>
        <p:blipFill>
          <a:blip r:embed="rId4"/>
          <a:stretch>
            <a:fillRect/>
          </a:stretch>
        </p:blipFill>
        <p:spPr>
          <a:xfrm>
            <a:off x="228601" y="2133605"/>
            <a:ext cx="5172075" cy="4724400"/>
          </a:xfrm>
          <a:prstGeom prst="rect">
            <a:avLst/>
          </a:prstGeom>
        </p:spPr>
      </p:pic>
      <p:pic>
        <p:nvPicPr>
          <p:cNvPr id="4" name="Picture 3"/>
          <p:cNvPicPr>
            <a:picLocks noChangeAspect="1"/>
          </p:cNvPicPr>
          <p:nvPr/>
        </p:nvPicPr>
        <p:blipFill>
          <a:blip r:embed="rId5"/>
          <a:stretch>
            <a:fillRect/>
          </a:stretch>
        </p:blipFill>
        <p:spPr>
          <a:xfrm>
            <a:off x="6054349" y="333380"/>
            <a:ext cx="5133975" cy="6524625"/>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769" y="0"/>
            <a:ext cx="3972907" cy="44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444" y="0"/>
            <a:ext cx="5196533" cy="2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4"/>
          <p:cNvSpPr/>
          <p:nvPr/>
        </p:nvSpPr>
        <p:spPr>
          <a:xfrm>
            <a:off x="6079700" y="5099604"/>
            <a:ext cx="5148088" cy="1008112"/>
          </a:xfrm>
          <a:prstGeom prst="rect">
            <a:avLst/>
          </a:prstGeom>
          <a:solidFill>
            <a:schemeClr val="bg1">
              <a:alpha val="60000"/>
            </a:schemeClr>
          </a:solidFill>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pPr>
            <a:endParaRPr lang="es-ES">
              <a:solidFill>
                <a:prstClr val="black"/>
              </a:solidFill>
            </a:endParaRPr>
          </a:p>
        </p:txBody>
      </p:sp>
      <p:grpSp>
        <p:nvGrpSpPr>
          <p:cNvPr id="33" name="32 Grupo"/>
          <p:cNvGrpSpPr/>
          <p:nvPr/>
        </p:nvGrpSpPr>
        <p:grpSpPr>
          <a:xfrm>
            <a:off x="815413" y="1485295"/>
            <a:ext cx="10657184" cy="2723901"/>
            <a:chOff x="611560" y="1484784"/>
            <a:chExt cx="7992888" cy="2723901"/>
          </a:xfrm>
        </p:grpSpPr>
        <p:cxnSp>
          <p:nvCxnSpPr>
            <p:cNvPr id="8" name="Straight Connector 7"/>
            <p:cNvCxnSpPr/>
            <p:nvPr/>
          </p:nvCxnSpPr>
          <p:spPr>
            <a:xfrm flipV="1">
              <a:off x="4707082" y="1802178"/>
              <a:ext cx="553316" cy="10393"/>
            </a:xfrm>
            <a:prstGeom prst="line">
              <a:avLst/>
            </a:prstGeom>
            <a:ln w="762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7" name="Rectangle 14"/>
            <p:cNvSpPr/>
            <p:nvPr/>
          </p:nvSpPr>
          <p:spPr>
            <a:xfrm>
              <a:off x="611560" y="1484784"/>
              <a:ext cx="7992888" cy="2723901"/>
            </a:xfrm>
            <a:prstGeom prst="rect">
              <a:avLst/>
            </a:prstGeom>
            <a:solidFill>
              <a:srgbClr val="336699">
                <a:alpha val="60000"/>
              </a:srgbClr>
            </a:solidFill>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s-ES">
                <a:solidFill>
                  <a:prstClr val="black"/>
                </a:solidFill>
              </a:endParaRPr>
            </a:p>
          </p:txBody>
        </p:sp>
        <p:pic>
          <p:nvPicPr>
            <p:cNvPr id="7536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1616398"/>
              <a:ext cx="7686575" cy="240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31 Flecha curvada hacia arriba"/>
          <p:cNvSpPr/>
          <p:nvPr/>
        </p:nvSpPr>
        <p:spPr>
          <a:xfrm rot="16458770">
            <a:off x="10680509" y="4409834"/>
            <a:ext cx="2160240" cy="689828"/>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9" name="38 Flecha curvada hacia arriba"/>
          <p:cNvSpPr/>
          <p:nvPr/>
        </p:nvSpPr>
        <p:spPr>
          <a:xfrm rot="13732143" flipV="1">
            <a:off x="3404390" y="4603067"/>
            <a:ext cx="2553213" cy="867596"/>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Tree>
    <p:extLst>
      <p:ext uri="{BB962C8B-B14F-4D97-AF65-F5344CB8AC3E}">
        <p14:creationId xmlns:p14="http://schemas.microsoft.com/office/powerpoint/2010/main" val="40382659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664" y="857255"/>
            <a:ext cx="11963399" cy="2369375"/>
          </a:xfrm>
          <a:prstGeom prst="rect">
            <a:avLst/>
          </a:prstGeom>
        </p:spPr>
      </p:pic>
      <p:pic>
        <p:nvPicPr>
          <p:cNvPr id="5" name="Picture 4"/>
          <p:cNvPicPr>
            <a:picLocks noChangeAspect="1"/>
          </p:cNvPicPr>
          <p:nvPr/>
        </p:nvPicPr>
        <p:blipFill>
          <a:blip r:embed="rId5"/>
          <a:stretch>
            <a:fillRect/>
          </a:stretch>
        </p:blipFill>
        <p:spPr>
          <a:xfrm>
            <a:off x="228686" y="3532283"/>
            <a:ext cx="10256713" cy="903917"/>
          </a:xfrm>
          <a:prstGeom prst="rect">
            <a:avLst/>
          </a:prstGeom>
          <a:ln w="38100">
            <a:solidFill>
              <a:srgbClr val="FF0000"/>
            </a:solidFill>
          </a:ln>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5719" y="4592987"/>
            <a:ext cx="4750516" cy="2018005"/>
          </a:xfrm>
          <a:prstGeom prst="rect">
            <a:avLst/>
          </a:prstGeom>
        </p:spPr>
      </p:pic>
      <p:pic>
        <p:nvPicPr>
          <p:cNvPr id="6"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6936" y="4592987"/>
            <a:ext cx="3147315" cy="1770365"/>
          </a:xfrm>
          <a:prstGeom prst="rect">
            <a:avLst/>
          </a:prstGeom>
        </p:spPr>
      </p:pic>
    </p:spTree>
    <p:extLst>
      <p:ext uri="{BB962C8B-B14F-4D97-AF65-F5344CB8AC3E}">
        <p14:creationId xmlns:p14="http://schemas.microsoft.com/office/powerpoint/2010/main" val="230793801"/>
      </p:ext>
    </p:extLst>
  </p:cSld>
  <p:clrMapOvr>
    <a:masterClrMapping/>
  </p:clrMapOvr>
  <p:transition spd="med">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833" y="196389"/>
            <a:ext cx="2398239"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256926" y="351318"/>
            <a:ext cx="355417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defRPr/>
            </a:pPr>
            <a:r>
              <a:rPr lang="es-E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omic Sans MS" pitchFamily="66" charset="0"/>
                <a:cs typeface="Arial" pitchFamily="34" charset="0"/>
              </a:rPr>
              <a:t>20 de marzo de 2019</a:t>
            </a:r>
          </a:p>
        </p:txBody>
      </p:sp>
      <p:pic>
        <p:nvPicPr>
          <p:cNvPr id="96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148" y="2559891"/>
            <a:ext cx="5991369" cy="428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50248"/>
            <a:ext cx="9829800" cy="156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399220" y="3890665"/>
            <a:ext cx="4971233" cy="923330"/>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s-ES" sz="54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Comic Sans MS" pitchFamily="66" charset="0"/>
                <a:cs typeface="Arial" pitchFamily="34" charset="0"/>
              </a:rPr>
              <a:t>800 firmantes</a:t>
            </a:r>
          </a:p>
        </p:txBody>
      </p:sp>
    </p:spTree>
    <p:extLst>
      <p:ext uri="{BB962C8B-B14F-4D97-AF65-F5344CB8AC3E}">
        <p14:creationId xmlns:p14="http://schemas.microsoft.com/office/powerpoint/2010/main" val="41331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525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s-ES">
              <a:solidFill>
                <a:srgbClr val="000000"/>
              </a:solidFill>
            </a:endParaRPr>
          </a:p>
        </p:txBody>
      </p:sp>
      <p:sp>
        <p:nvSpPr>
          <p:cNvPr id="5" name="Rectangle 4"/>
          <p:cNvSpPr txBox="1">
            <a:spLocks noChangeArrowheads="1"/>
          </p:cNvSpPr>
          <p:nvPr/>
        </p:nvSpPr>
        <p:spPr>
          <a:xfrm>
            <a:off x="588578" y="1009443"/>
            <a:ext cx="12192000" cy="1500247"/>
          </a:xfrm>
          <a:prstGeom prst="rect">
            <a:avLst/>
          </a:prstGeom>
          <a:effectLst>
            <a:outerShdw dist="35921" dir="2700000" algn="ctr" rotWithShape="0">
              <a:schemeClr val="bg2"/>
            </a:outerShdw>
          </a:effectLst>
        </p:spPr>
        <p:txBody>
          <a:bodyPr rtlCol="0">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a:lstStyle>
          <a:p>
            <a:pPr algn="l" eaLnBrk="1" fontAlgn="auto" hangingPunct="1">
              <a:spcAft>
                <a:spcPts val="0"/>
              </a:spcAft>
              <a:defRPr/>
            </a:pPr>
            <a:r>
              <a:rPr lang="es-ES_tradnl" sz="60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5. Computar </a:t>
            </a:r>
            <a:r>
              <a:rPr lang="es-ES_tradnl"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riesgos relativos en lugar de riesgos absolutos en el marco de la prevención</a:t>
            </a:r>
          </a:p>
          <a:p>
            <a:pPr algn="l" eaLnBrk="1" fontAlgn="auto" hangingPunct="1">
              <a:spcAft>
                <a:spcPts val="0"/>
              </a:spcAft>
              <a:defRPr/>
            </a:pPr>
            <a:endParaRPr lang="es-ES_tradnl" sz="6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37292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91545" y="396486"/>
            <a:ext cx="7632848" cy="2123658"/>
          </a:xfrm>
          <a:prstGeom prst="rect">
            <a:avLst/>
          </a:prstGeom>
          <a:noFill/>
        </p:spPr>
        <p:txBody>
          <a:bodyPr wrap="square">
            <a:spAutoFit/>
          </a:bodyPr>
          <a:lstStyle/>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Riesgo relativo </a:t>
            </a:r>
          </a:p>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vs</a:t>
            </a:r>
          </a:p>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Riesgo absoluto</a:t>
            </a:r>
          </a:p>
        </p:txBody>
      </p:sp>
      <p:sp>
        <p:nvSpPr>
          <p:cNvPr id="7171" name="2 CuadroTexto"/>
          <p:cNvSpPr txBox="1">
            <a:spLocks noChangeArrowheads="1"/>
          </p:cNvSpPr>
          <p:nvPr/>
        </p:nvSpPr>
        <p:spPr bwMode="auto">
          <a:xfrm>
            <a:off x="2151080" y="3022166"/>
            <a:ext cx="80470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ES_tradnl" sz="3600" dirty="0">
                <a:solidFill>
                  <a:prstClr val="black"/>
                </a:solidFill>
              </a:rPr>
              <a:t>El riesgo relativo puede tener interés para la identificación de factores de riesgo y elementos etiológicos. </a:t>
            </a:r>
            <a:endParaRPr lang="es-ES_tradnl" dirty="0">
              <a:solidFill>
                <a:prstClr val="black"/>
              </a:solidFill>
            </a:endParaRPr>
          </a:p>
        </p:txBody>
      </p:sp>
    </p:spTree>
    <p:extLst>
      <p:ext uri="{BB962C8B-B14F-4D97-AF65-F5344CB8AC3E}">
        <p14:creationId xmlns:p14="http://schemas.microsoft.com/office/powerpoint/2010/main" val="124572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91545" y="396486"/>
            <a:ext cx="7632848" cy="2123658"/>
          </a:xfrm>
          <a:prstGeom prst="rect">
            <a:avLst/>
          </a:prstGeom>
          <a:noFill/>
        </p:spPr>
        <p:txBody>
          <a:bodyPr wrap="square">
            <a:spAutoFit/>
          </a:bodyPr>
          <a:lstStyle/>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Riesgo relativo </a:t>
            </a:r>
          </a:p>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vs</a:t>
            </a:r>
          </a:p>
          <a:p>
            <a:pPr algn="ctr" fontAlgn="base">
              <a:spcBef>
                <a:spcPct val="0"/>
              </a:spcBef>
              <a:spcAft>
                <a:spcPct val="0"/>
              </a:spcAft>
              <a:defRPr/>
            </a:pPr>
            <a:r>
              <a:rPr lang="es-E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charset="0"/>
              </a:rPr>
              <a:t>Riesgo absoluto</a:t>
            </a:r>
          </a:p>
        </p:txBody>
      </p:sp>
      <p:sp>
        <p:nvSpPr>
          <p:cNvPr id="7171" name="2 CuadroTexto"/>
          <p:cNvSpPr txBox="1">
            <a:spLocks noChangeArrowheads="1"/>
          </p:cNvSpPr>
          <p:nvPr/>
        </p:nvSpPr>
        <p:spPr bwMode="auto">
          <a:xfrm>
            <a:off x="2151080" y="3024343"/>
            <a:ext cx="8047037"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ES_tradnl" sz="3200" dirty="0">
                <a:solidFill>
                  <a:prstClr val="black"/>
                </a:solidFill>
              </a:rPr>
              <a:t>El riesgo relativo puede tener interés para la identificación de factores de riesgo y elementos etiológicos. </a:t>
            </a:r>
            <a:r>
              <a:rPr lang="es-ES_tradnl" sz="3200" dirty="0">
                <a:solidFill>
                  <a:srgbClr val="FF0000"/>
                </a:solidFill>
              </a:rPr>
              <a:t>Pero, para valorar el impacto en materia de salud pública de una acción preventiva, </a:t>
            </a:r>
            <a:r>
              <a:rPr lang="es-ES_tradnl" sz="3200" i="1" dirty="0">
                <a:solidFill>
                  <a:srgbClr val="FF0000"/>
                </a:solidFill>
                <a:effectLst>
                  <a:outerShdw blurRad="38100" dist="38100" dir="2700000" algn="tl">
                    <a:srgbClr val="000000">
                      <a:alpha val="43137"/>
                    </a:srgbClr>
                  </a:outerShdw>
                </a:effectLst>
              </a:rPr>
              <a:t>lo que de veras interesa es la diferencia de riesgos</a:t>
            </a:r>
            <a:r>
              <a:rPr lang="es-ES_tradnl" sz="3200" i="1" dirty="0">
                <a:solidFill>
                  <a:srgbClr val="FF0000"/>
                </a:solidFill>
              </a:rPr>
              <a:t>. </a:t>
            </a:r>
          </a:p>
          <a:p>
            <a:pPr eaLnBrk="1" fontAlgn="base" hangingPunct="1">
              <a:spcBef>
                <a:spcPct val="0"/>
              </a:spcBef>
              <a:spcAft>
                <a:spcPct val="0"/>
              </a:spcAft>
              <a:defRPr/>
            </a:pPr>
            <a:endParaRPr lang="es-ES_tradnl" dirty="0">
              <a:solidFill>
                <a:prstClr val="black"/>
              </a:solidFill>
            </a:endParaRPr>
          </a:p>
        </p:txBody>
      </p:sp>
    </p:spTree>
    <p:extLst>
      <p:ext uri="{BB962C8B-B14F-4D97-AF65-F5344CB8AC3E}">
        <p14:creationId xmlns:p14="http://schemas.microsoft.com/office/powerpoint/2010/main" val="4032400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525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s-ES">
              <a:solidFill>
                <a:srgbClr val="000000"/>
              </a:solidFill>
            </a:endParaRPr>
          </a:p>
        </p:txBody>
      </p:sp>
      <p:sp>
        <p:nvSpPr>
          <p:cNvPr id="5" name="Rectangle 4"/>
          <p:cNvSpPr txBox="1">
            <a:spLocks noChangeArrowheads="1"/>
          </p:cNvSpPr>
          <p:nvPr/>
        </p:nvSpPr>
        <p:spPr>
          <a:xfrm>
            <a:off x="605368" y="724495"/>
            <a:ext cx="11120767" cy="1500247"/>
          </a:xfrm>
          <a:prstGeom prst="rect">
            <a:avLst/>
          </a:prstGeom>
          <a:effectLst>
            <a:outerShdw dist="35921" dir="2700000" algn="ctr" rotWithShape="0">
              <a:schemeClr val="bg2"/>
            </a:outerShdw>
          </a:effectLst>
        </p:spPr>
        <p:txBody>
          <a:bodyPr rtlCol="0">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Verdana" pitchFamily="34" charset="0"/>
                <a:cs typeface="Arial" pitchFamily="34" charset="0"/>
              </a:defRPr>
            </a:lvl2pPr>
            <a:lvl3pPr algn="ctr" rtl="0" eaLnBrk="0" fontAlgn="base" hangingPunct="0">
              <a:spcBef>
                <a:spcPct val="0"/>
              </a:spcBef>
              <a:spcAft>
                <a:spcPct val="0"/>
              </a:spcAft>
              <a:defRPr sz="4000">
                <a:solidFill>
                  <a:schemeClr val="tx1"/>
                </a:solidFill>
                <a:latin typeface="Verdana" pitchFamily="34" charset="0"/>
                <a:cs typeface="Arial" pitchFamily="34" charset="0"/>
              </a:defRPr>
            </a:lvl3pPr>
            <a:lvl4pPr algn="ctr" rtl="0" eaLnBrk="0" fontAlgn="base" hangingPunct="0">
              <a:spcBef>
                <a:spcPct val="0"/>
              </a:spcBef>
              <a:spcAft>
                <a:spcPct val="0"/>
              </a:spcAft>
              <a:defRPr sz="4000">
                <a:solidFill>
                  <a:schemeClr val="tx1"/>
                </a:solidFill>
                <a:latin typeface="Verdana" pitchFamily="34" charset="0"/>
                <a:cs typeface="Arial" pitchFamily="34" charset="0"/>
              </a:defRPr>
            </a:lvl4pPr>
            <a:lvl5pPr algn="ctr" rtl="0" eaLnBrk="0" fontAlgn="base" hangingPunct="0">
              <a:spcBef>
                <a:spcPct val="0"/>
              </a:spcBef>
              <a:spcAft>
                <a:spcPct val="0"/>
              </a:spcAft>
              <a:defRPr sz="4000">
                <a:solidFill>
                  <a:schemeClr val="tx1"/>
                </a:solidFill>
                <a:latin typeface="Verdana" pitchFamily="34" charset="0"/>
                <a:cs typeface="Arial" pitchFamily="34" charset="0"/>
              </a:defRPr>
            </a:lvl5pPr>
            <a:lvl6pPr marL="457200" algn="ctr" rtl="0" fontAlgn="base">
              <a:spcBef>
                <a:spcPct val="0"/>
              </a:spcBef>
              <a:spcAft>
                <a:spcPct val="0"/>
              </a:spcAft>
              <a:defRPr sz="4000">
                <a:solidFill>
                  <a:schemeClr val="tx1"/>
                </a:solidFill>
                <a:latin typeface="Verdana" pitchFamily="34" charset="0"/>
                <a:cs typeface="Arial" pitchFamily="34" charset="0"/>
              </a:defRPr>
            </a:lvl6pPr>
            <a:lvl7pPr marL="914400" algn="ctr" rtl="0" fontAlgn="base">
              <a:spcBef>
                <a:spcPct val="0"/>
              </a:spcBef>
              <a:spcAft>
                <a:spcPct val="0"/>
              </a:spcAft>
              <a:defRPr sz="4000">
                <a:solidFill>
                  <a:schemeClr val="tx1"/>
                </a:solidFill>
                <a:latin typeface="Verdana" pitchFamily="34" charset="0"/>
                <a:cs typeface="Arial" pitchFamily="34" charset="0"/>
              </a:defRPr>
            </a:lvl7pPr>
            <a:lvl8pPr marL="1371600" algn="ctr" rtl="0" fontAlgn="base">
              <a:spcBef>
                <a:spcPct val="0"/>
              </a:spcBef>
              <a:spcAft>
                <a:spcPct val="0"/>
              </a:spcAft>
              <a:defRPr sz="4000">
                <a:solidFill>
                  <a:schemeClr val="tx1"/>
                </a:solidFill>
                <a:latin typeface="Verdana" pitchFamily="34" charset="0"/>
                <a:cs typeface="Arial" pitchFamily="34" charset="0"/>
              </a:defRPr>
            </a:lvl8pPr>
            <a:lvl9pPr marL="1828800" algn="ctr" rtl="0" fontAlgn="base">
              <a:spcBef>
                <a:spcPct val="0"/>
              </a:spcBef>
              <a:spcAft>
                <a:spcPct val="0"/>
              </a:spcAft>
              <a:defRPr sz="4000">
                <a:solidFill>
                  <a:schemeClr val="tx1"/>
                </a:solidFill>
                <a:latin typeface="Verdana" pitchFamily="34" charset="0"/>
                <a:cs typeface="Arial" pitchFamily="34" charset="0"/>
              </a:defRPr>
            </a:lvl9pPr>
          </a:lstStyle>
          <a:p>
            <a:pPr eaLnBrk="1" fontAlgn="auto" hangingPunct="1">
              <a:spcAft>
                <a:spcPts val="0"/>
              </a:spcAft>
              <a:defRPr/>
            </a:pPr>
            <a:r>
              <a:rPr lang="es-ES_tradnl"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1. </a:t>
            </a:r>
            <a:r>
              <a:rPr lang="es-ES_tradnl" sz="7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Errores y manipulación de </a:t>
            </a:r>
            <a:r>
              <a:rPr lang="es-ES_tradnl"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los recursos </a:t>
            </a:r>
            <a:r>
              <a:rPr lang="es-ES_tradnl" sz="7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estadísticos</a:t>
            </a:r>
            <a:endParaRPr lang="es-ES_tradnl" sz="7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79149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CuadroTexto"/>
          <p:cNvSpPr txBox="1">
            <a:spLocks noChangeArrowheads="1"/>
          </p:cNvSpPr>
          <p:nvPr/>
        </p:nvSpPr>
        <p:spPr bwMode="auto">
          <a:xfrm>
            <a:off x="1754495" y="258901"/>
            <a:ext cx="86709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ES_tradnl" dirty="0">
                <a:solidFill>
                  <a:prstClr val="black"/>
                </a:solidFill>
              </a:rPr>
              <a:t> </a:t>
            </a:r>
            <a:r>
              <a:rPr lang="es-ES_tradnl" sz="2800" dirty="0">
                <a:solidFill>
                  <a:prstClr val="black"/>
                </a:solidFill>
              </a:rPr>
              <a:t>Cruzar la Quinta Avenida en NYC corriendo con los ojos cerrados es sumamente peligroso: el riesgo relativo de ser atropellado respecto de cruzarla con los ojos abiertos, con la luz verde y atravesando la cebra, debe ascender a decenas de miles).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495" y="3651722"/>
            <a:ext cx="375387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2 Grupo"/>
          <p:cNvGrpSpPr/>
          <p:nvPr/>
        </p:nvGrpSpPr>
        <p:grpSpPr>
          <a:xfrm>
            <a:off x="5881551" y="3569511"/>
            <a:ext cx="4629527" cy="2746507"/>
            <a:chOff x="4283968" y="2795487"/>
            <a:chExt cx="3744416" cy="2075856"/>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795487"/>
              <a:ext cx="3744416" cy="207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578031" y="3645024"/>
              <a:ext cx="3090313" cy="628081"/>
            </a:xfrm>
            <a:prstGeom prst="rect">
              <a:avLst/>
            </a:prstGeom>
            <a:noFill/>
          </p:spPr>
          <p:txBody>
            <a:bodyPr wrap="square" rtlCol="0">
              <a:spAutoFit/>
            </a:bodyPr>
            <a:lstStyle/>
            <a:p>
              <a:pPr fontAlgn="base">
                <a:spcBef>
                  <a:spcPct val="0"/>
                </a:spcBef>
                <a:spcAft>
                  <a:spcPct val="0"/>
                </a:spcAft>
                <a:defRPr/>
              </a:pPr>
              <a:r>
                <a:rPr lang="es-ES" sz="2400" dirty="0">
                  <a:solidFill>
                    <a:prstClr val="black"/>
                  </a:solidFill>
                  <a:latin typeface="Arial Black" pitchFamily="34" charset="0"/>
                  <a:cs typeface="Arial" charset="0"/>
                </a:rPr>
                <a:t>No cruzar </a:t>
              </a:r>
              <a:r>
                <a:rPr lang="es-ES" sz="2400">
                  <a:solidFill>
                    <a:prstClr val="black"/>
                  </a:solidFill>
                  <a:latin typeface="Arial Black" pitchFamily="34" charset="0"/>
                  <a:cs typeface="Arial" charset="0"/>
                </a:rPr>
                <a:t>la avenida con </a:t>
              </a:r>
              <a:r>
                <a:rPr lang="es-ES" sz="2400" dirty="0">
                  <a:solidFill>
                    <a:prstClr val="black"/>
                  </a:solidFill>
                  <a:latin typeface="Arial Black" pitchFamily="34" charset="0"/>
                  <a:cs typeface="Arial" charset="0"/>
                </a:rPr>
                <a:t>los ojos cerrados</a:t>
              </a:r>
              <a:r>
                <a:rPr lang="es-ES" dirty="0">
                  <a:solidFill>
                    <a:prstClr val="black"/>
                  </a:solidFill>
                  <a:latin typeface="Arial" charset="0"/>
                  <a:cs typeface="Arial" charset="0"/>
                </a:rPr>
                <a:t> </a:t>
              </a:r>
              <a:endParaRPr lang="es-ES_tradnl" dirty="0">
                <a:solidFill>
                  <a:prstClr val="black"/>
                </a:solidFill>
                <a:latin typeface="Arial" charset="0"/>
                <a:cs typeface="Arial" charset="0"/>
              </a:endParaRPr>
            </a:p>
          </p:txBody>
        </p:sp>
      </p:grpSp>
      <p:sp>
        <p:nvSpPr>
          <p:cNvPr id="4" name="Rectángulo 3">
            <a:extLst>
              <a:ext uri="{FF2B5EF4-FFF2-40B4-BE49-F238E27FC236}">
                <a16:creationId xmlns:a16="http://schemas.microsoft.com/office/drawing/2014/main" xmlns="" id="{EF176838-DC70-48A2-B015-9704A1AF242E}"/>
              </a:ext>
            </a:extLst>
          </p:cNvPr>
          <p:cNvSpPr/>
          <p:nvPr/>
        </p:nvSpPr>
        <p:spPr>
          <a:xfrm>
            <a:off x="1682379" y="2642542"/>
            <a:ext cx="8828699" cy="707886"/>
          </a:xfrm>
          <a:prstGeom prst="rect">
            <a:avLst/>
          </a:prstGeom>
          <a:noFill/>
        </p:spPr>
        <p:txBody>
          <a:bodyPr wrap="none" lIns="91440" tIns="45720" rIns="91440" bIns="45720">
            <a:spAutoFit/>
          </a:bodyPr>
          <a:lstStyle/>
          <a:p>
            <a:pPr algn="ctr"/>
            <a:r>
              <a:rPr lang="es-ES" sz="4000" b="1" dirty="0">
                <a:ln w="9525">
                  <a:solidFill>
                    <a:prstClr val="white"/>
                  </a:solidFill>
                  <a:prstDash val="solid"/>
                </a:ln>
                <a:solidFill>
                  <a:prstClr val="black"/>
                </a:solidFill>
                <a:effectLst>
                  <a:outerShdw blurRad="12700" dist="38100" dir="2700000" algn="tl" rotWithShape="0">
                    <a:prstClr val="white">
                      <a:lumMod val="50000"/>
                    </a:prstClr>
                  </a:outerShdw>
                </a:effectLst>
              </a:rPr>
              <a:t>¿Procede poner carteles de advertencia?</a:t>
            </a:r>
          </a:p>
        </p:txBody>
      </p:sp>
    </p:spTree>
    <p:extLst>
      <p:ext uri="{BB962C8B-B14F-4D97-AF65-F5344CB8AC3E}">
        <p14:creationId xmlns:p14="http://schemas.microsoft.com/office/powerpoint/2010/main" val="365442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CuadroTexto"/>
          <p:cNvSpPr txBox="1">
            <a:spLocks noChangeArrowheads="1"/>
          </p:cNvSpPr>
          <p:nvPr/>
        </p:nvSpPr>
        <p:spPr bwMode="auto">
          <a:xfrm>
            <a:off x="945931" y="1426997"/>
            <a:ext cx="10846676" cy="1815882"/>
          </a:xfrm>
          <a:prstGeom prst="rect">
            <a:avLst/>
          </a:prstGeom>
          <a:solidFill>
            <a:schemeClr val="tx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ES_tradnl" sz="2800" dirty="0">
                <a:solidFill>
                  <a:srgbClr val="FFFF00"/>
                </a:solidFill>
              </a:rPr>
              <a:t>Colocar carteles advirtiendo el peligro de tal conducta sería ridículo porque virtualmente nadie sigue esa conducta de riesgo, con lo cual el impacto salubrista de los carteles sería casi completamente nulo. Y si el “programa de los carteles” es, además, caro…. </a:t>
            </a:r>
            <a:endParaRPr lang="es-ES" sz="2800" dirty="0">
              <a:solidFill>
                <a:srgbClr val="FFFF00"/>
              </a:solidFill>
            </a:endParaRPr>
          </a:p>
        </p:txBody>
      </p:sp>
      <p:sp>
        <p:nvSpPr>
          <p:cNvPr id="2" name="1 Rectángulo"/>
          <p:cNvSpPr/>
          <p:nvPr/>
        </p:nvSpPr>
        <p:spPr>
          <a:xfrm>
            <a:off x="376529" y="22365"/>
            <a:ext cx="11482631" cy="1200329"/>
          </a:xfrm>
          <a:prstGeom prst="rect">
            <a:avLst/>
          </a:prstGeom>
          <a:noFill/>
        </p:spPr>
        <p:txBody>
          <a:bodyPr wrap="none" lIns="91440" tIns="45720" rIns="91440" bIns="45720">
            <a:spAutoFit/>
          </a:bodyPr>
          <a:lstStyle/>
          <a:p>
            <a:pPr algn="ctr" fontAlgn="base">
              <a:spcBef>
                <a:spcPct val="0"/>
              </a:spcBef>
              <a:spcAft>
                <a:spcPct val="0"/>
              </a:spcAft>
              <a:defRPr/>
            </a:pPr>
            <a:r>
              <a:rPr lang="es-ES" sz="36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Arial" charset="0"/>
                <a:cs typeface="Arial" charset="0"/>
              </a:rPr>
              <a:t>El riesgo relativo es enorme, pero el riesgo </a:t>
            </a:r>
          </a:p>
          <a:p>
            <a:pPr algn="ctr" fontAlgn="base">
              <a:spcBef>
                <a:spcPct val="0"/>
              </a:spcBef>
              <a:spcAft>
                <a:spcPct val="0"/>
              </a:spcAft>
              <a:defRPr/>
            </a:pPr>
            <a:r>
              <a:rPr lang="es-ES" sz="36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Arial" charset="0"/>
                <a:cs typeface="Arial" charset="0"/>
              </a:rPr>
              <a:t>absoluto es nimio</a:t>
            </a:r>
          </a:p>
        </p:txBody>
      </p:sp>
      <p:pic>
        <p:nvPicPr>
          <p:cNvPr id="3076" name="Picture 4" descr="https://encrypted-tbn0.gstatic.com/images?q=tbn:ANd9GcRLMRx6XfhTc0r1udscfBzgq__OZRcPkEtDvHuoEmtQLIdK8N9Dz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730" y="3936053"/>
            <a:ext cx="4629077" cy="261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CuadroTexto"/>
              <p:cNvSpPr txBox="1"/>
              <p:nvPr/>
            </p:nvSpPr>
            <p:spPr>
              <a:xfrm>
                <a:off x="1371604" y="2603745"/>
                <a:ext cx="8907517" cy="1374030"/>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s-ES" sz="4000" i="1" smtClean="0">
                          <a:solidFill>
                            <a:prstClr val="black"/>
                          </a:solidFill>
                          <a:latin typeface="Cambria Math"/>
                        </a:rPr>
                        <m:t>𝑅</m:t>
                      </m:r>
                      <m:r>
                        <a:rPr lang="es-ES_tradnl" sz="4000" i="1" smtClean="0">
                          <a:solidFill>
                            <a:prstClr val="black"/>
                          </a:solidFill>
                          <a:latin typeface="Cambria Math"/>
                        </a:rPr>
                        <m:t>𝐴</m:t>
                      </m:r>
                      <m:r>
                        <a:rPr lang="es-ES_tradnl" sz="4000" i="1" smtClean="0">
                          <a:solidFill>
                            <a:prstClr val="black"/>
                          </a:solidFill>
                          <a:latin typeface="Cambria Math"/>
                        </a:rPr>
                        <m:t>=</m:t>
                      </m:r>
                      <m:f>
                        <m:fPr>
                          <m:ctrlPr>
                            <a:rPr lang="es-ES_tradnl" sz="4000" i="1" smtClean="0">
                              <a:solidFill>
                                <a:prstClr val="black"/>
                              </a:solidFill>
                              <a:latin typeface="Cambria Math" panose="02040503050406030204" pitchFamily="18" charset="0"/>
                            </a:rPr>
                          </m:ctrlPr>
                        </m:fPr>
                        <m:num>
                          <m:r>
                            <a:rPr lang="es-ES" sz="4000" i="1" smtClean="0">
                              <a:solidFill>
                                <a:prstClr val="black"/>
                              </a:solidFill>
                              <a:latin typeface="Cambria Math"/>
                            </a:rPr>
                            <m:t>0,000001 (8000−1)</m:t>
                          </m:r>
                        </m:num>
                        <m:den>
                          <m:r>
                            <a:rPr lang="es-ES" sz="4000" i="1" smtClean="0">
                              <a:solidFill>
                                <a:prstClr val="black"/>
                              </a:solidFill>
                              <a:latin typeface="Cambria Math"/>
                            </a:rPr>
                            <m:t>1+</m:t>
                          </m:r>
                          <m:r>
                            <a:rPr lang="es-ES" sz="4000" i="1">
                              <a:solidFill>
                                <a:prstClr val="black"/>
                              </a:solidFill>
                              <a:latin typeface="Cambria Math"/>
                            </a:rPr>
                            <m:t>0,000001 (</m:t>
                          </m:r>
                          <m:r>
                            <a:rPr lang="es-ES" sz="4000" i="1" smtClean="0">
                              <a:solidFill>
                                <a:prstClr val="black"/>
                              </a:solidFill>
                              <a:latin typeface="Cambria Math"/>
                            </a:rPr>
                            <m:t>8</m:t>
                          </m:r>
                          <m:r>
                            <a:rPr lang="es-ES" sz="4000" i="1">
                              <a:solidFill>
                                <a:prstClr val="black"/>
                              </a:solidFill>
                              <a:latin typeface="Cambria Math"/>
                            </a:rPr>
                            <m:t>000−1)</m:t>
                          </m:r>
                        </m:den>
                      </m:f>
                    </m:oMath>
                  </m:oMathPara>
                </a14:m>
                <a:endParaRPr lang="es-ES_tradnl" dirty="0">
                  <a:solidFill>
                    <a:prstClr val="black"/>
                  </a:solidFill>
                </a:endParaRPr>
              </a:p>
            </p:txBody>
          </p:sp>
        </mc:Choice>
        <mc:Fallback xmlns="">
          <p:sp>
            <p:nvSpPr>
              <p:cNvPr id="3" name="2 CuadroTexto"/>
              <p:cNvSpPr txBox="1">
                <a:spLocks noRot="1" noChangeAspect="1" noMove="1" noResize="1" noEditPoints="1" noAdjustHandles="1" noChangeArrowheads="1" noChangeShapeType="1" noTextEdit="1"/>
              </p:cNvSpPr>
              <p:nvPr/>
            </p:nvSpPr>
            <p:spPr>
              <a:xfrm>
                <a:off x="1371604" y="2603745"/>
                <a:ext cx="8907517" cy="137403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5 CuadroTexto"/>
              <p:cNvSpPr txBox="1"/>
              <p:nvPr/>
            </p:nvSpPr>
            <p:spPr>
              <a:xfrm>
                <a:off x="3090045" y="662159"/>
                <a:ext cx="5817475" cy="1374030"/>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s-ES" sz="4000" i="1" smtClean="0">
                          <a:solidFill>
                            <a:prstClr val="black"/>
                          </a:solidFill>
                          <a:latin typeface="Cambria Math"/>
                        </a:rPr>
                        <m:t>𝑅</m:t>
                      </m:r>
                      <m:r>
                        <a:rPr lang="es-ES_tradnl" sz="4000" i="1" smtClean="0">
                          <a:solidFill>
                            <a:prstClr val="black"/>
                          </a:solidFill>
                          <a:latin typeface="Cambria Math"/>
                        </a:rPr>
                        <m:t>𝐴</m:t>
                      </m:r>
                      <m:r>
                        <a:rPr lang="es-ES_tradnl" sz="4000" i="1" smtClean="0">
                          <a:solidFill>
                            <a:prstClr val="black"/>
                          </a:solidFill>
                          <a:latin typeface="Cambria Math"/>
                        </a:rPr>
                        <m:t>=</m:t>
                      </m:r>
                      <m:f>
                        <m:fPr>
                          <m:ctrlPr>
                            <a:rPr lang="es-ES_tradnl" sz="4000" i="1" smtClean="0">
                              <a:solidFill>
                                <a:prstClr val="black"/>
                              </a:solidFill>
                              <a:latin typeface="Cambria Math" panose="02040503050406030204" pitchFamily="18" charset="0"/>
                            </a:rPr>
                          </m:ctrlPr>
                        </m:fPr>
                        <m:num>
                          <m:r>
                            <a:rPr lang="es-ES" sz="4000" i="1" smtClean="0">
                              <a:solidFill>
                                <a:prstClr val="black"/>
                              </a:solidFill>
                              <a:latin typeface="Cambria Math"/>
                            </a:rPr>
                            <m:t>𝑃</m:t>
                          </m:r>
                          <m:r>
                            <a:rPr lang="es-ES" sz="4000" i="1" smtClean="0">
                              <a:solidFill>
                                <a:prstClr val="black"/>
                              </a:solidFill>
                              <a:latin typeface="Cambria Math"/>
                            </a:rPr>
                            <m:t> (</m:t>
                          </m:r>
                          <m:r>
                            <a:rPr lang="es-ES" sz="4000" i="1" smtClean="0">
                              <a:solidFill>
                                <a:prstClr val="black"/>
                              </a:solidFill>
                              <a:latin typeface="Cambria Math"/>
                            </a:rPr>
                            <m:t>𝑅𝑅</m:t>
                          </m:r>
                          <m:r>
                            <a:rPr lang="es-ES" sz="4000" i="1" smtClean="0">
                              <a:solidFill>
                                <a:prstClr val="black"/>
                              </a:solidFill>
                              <a:latin typeface="Cambria Math"/>
                            </a:rPr>
                            <m:t>−1)</m:t>
                          </m:r>
                        </m:num>
                        <m:den>
                          <m:r>
                            <a:rPr lang="es-ES" sz="4000" i="1" smtClean="0">
                              <a:solidFill>
                                <a:prstClr val="black"/>
                              </a:solidFill>
                              <a:latin typeface="Cambria Math"/>
                            </a:rPr>
                            <m:t>1+</m:t>
                          </m:r>
                          <m:r>
                            <a:rPr lang="es-ES" sz="4000" i="1" smtClean="0">
                              <a:solidFill>
                                <a:prstClr val="black"/>
                              </a:solidFill>
                              <a:latin typeface="Cambria Math"/>
                            </a:rPr>
                            <m:t>𝑃</m:t>
                          </m:r>
                          <m:r>
                            <a:rPr lang="es-ES" sz="4000" i="1" smtClean="0">
                              <a:solidFill>
                                <a:prstClr val="black"/>
                              </a:solidFill>
                              <a:latin typeface="Cambria Math"/>
                            </a:rPr>
                            <m:t>(</m:t>
                          </m:r>
                          <m:r>
                            <a:rPr lang="es-ES" sz="4000" i="1" smtClean="0">
                              <a:solidFill>
                                <a:prstClr val="black"/>
                              </a:solidFill>
                              <a:latin typeface="Cambria Math"/>
                            </a:rPr>
                            <m:t>𝑅𝑅</m:t>
                          </m:r>
                          <m:r>
                            <a:rPr lang="es-ES" sz="4000" i="1" smtClean="0">
                              <a:solidFill>
                                <a:prstClr val="black"/>
                              </a:solidFill>
                              <a:latin typeface="Cambria Math"/>
                            </a:rPr>
                            <m:t>−1)</m:t>
                          </m:r>
                        </m:den>
                      </m:f>
                    </m:oMath>
                  </m:oMathPara>
                </a14:m>
                <a:endParaRPr lang="es-ES_tradnl" dirty="0">
                  <a:solidFill>
                    <a:prstClr val="black"/>
                  </a:solidFill>
                </a:endParaRPr>
              </a:p>
            </p:txBody>
          </p:sp>
        </mc:Choice>
        <mc:Fallback xmlns="">
          <p:sp>
            <p:nvSpPr>
              <p:cNvPr id="6" name="5 CuadroTexto"/>
              <p:cNvSpPr txBox="1">
                <a:spLocks noRot="1" noChangeAspect="1" noMove="1" noResize="1" noEditPoints="1" noAdjustHandles="1" noChangeArrowheads="1" noChangeShapeType="1" noTextEdit="1"/>
              </p:cNvSpPr>
              <p:nvPr/>
            </p:nvSpPr>
            <p:spPr>
              <a:xfrm>
                <a:off x="3090045" y="662159"/>
                <a:ext cx="5817475" cy="137403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6 CuadroTexto"/>
              <p:cNvSpPr txBox="1"/>
              <p:nvPr/>
            </p:nvSpPr>
            <p:spPr>
              <a:xfrm>
                <a:off x="1371604" y="4416772"/>
                <a:ext cx="8907517" cy="707886"/>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s-ES" sz="4000" i="1" smtClean="0">
                          <a:solidFill>
                            <a:prstClr val="black"/>
                          </a:solidFill>
                          <a:latin typeface="Cambria Math"/>
                        </a:rPr>
                        <m:t>𝑅</m:t>
                      </m:r>
                      <m:r>
                        <a:rPr lang="es-ES_tradnl" sz="4000" i="1" smtClean="0">
                          <a:solidFill>
                            <a:prstClr val="black"/>
                          </a:solidFill>
                          <a:latin typeface="Cambria Math"/>
                        </a:rPr>
                        <m:t>𝐴</m:t>
                      </m:r>
                      <m:r>
                        <a:rPr lang="es-ES_tradnl" sz="4000" i="1" smtClean="0">
                          <a:solidFill>
                            <a:prstClr val="black"/>
                          </a:solidFill>
                          <a:latin typeface="Cambria Math"/>
                        </a:rPr>
                        <m:t>=0,007</m:t>
                      </m:r>
                    </m:oMath>
                  </m:oMathPara>
                </a14:m>
                <a:endParaRPr lang="es-ES_tradnl" dirty="0">
                  <a:solidFill>
                    <a:prstClr val="black"/>
                  </a:solidFill>
                </a:endParaRPr>
              </a:p>
            </p:txBody>
          </p:sp>
        </mc:Choice>
        <mc:Fallback xmlns="">
          <p:sp>
            <p:nvSpPr>
              <p:cNvPr id="7" name="6 CuadroTexto"/>
              <p:cNvSpPr txBox="1">
                <a:spLocks noRot="1" noChangeAspect="1" noMove="1" noResize="1" noEditPoints="1" noAdjustHandles="1" noChangeArrowheads="1" noChangeShapeType="1" noTextEdit="1"/>
              </p:cNvSpPr>
              <p:nvPr/>
            </p:nvSpPr>
            <p:spPr>
              <a:xfrm>
                <a:off x="1371604" y="4416772"/>
                <a:ext cx="8907517" cy="7078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7 CuadroTexto"/>
              <p:cNvSpPr txBox="1"/>
              <p:nvPr/>
            </p:nvSpPr>
            <p:spPr>
              <a:xfrm>
                <a:off x="1371604" y="5457296"/>
                <a:ext cx="9664261" cy="727763"/>
              </a:xfrm>
              <a:prstGeom prst="rect">
                <a:avLst/>
              </a:prstGeom>
              <a:solidFill>
                <a:schemeClr val="tx1"/>
              </a:solid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s-ES" sz="4000" i="1" smtClean="0">
                          <a:solidFill>
                            <a:srgbClr val="FFFF00"/>
                          </a:solidFill>
                          <a:latin typeface="Cambria Math"/>
                        </a:rPr>
                        <m:t>𝑆𝑒</m:t>
                      </m:r>
                      <m:r>
                        <a:rPr lang="es-ES" sz="4000" i="1" smtClean="0">
                          <a:solidFill>
                            <a:srgbClr val="FFFF00"/>
                          </a:solidFill>
                          <a:latin typeface="Cambria Math"/>
                        </a:rPr>
                        <m:t> </m:t>
                      </m:r>
                      <m:r>
                        <a:rPr lang="es-ES" sz="4000" i="1" smtClean="0">
                          <a:solidFill>
                            <a:srgbClr val="FFFF00"/>
                          </a:solidFill>
                          <a:latin typeface="Cambria Math"/>
                        </a:rPr>
                        <m:t>𝑎h𝑜𝑟𝑟𝑎𝑟</m:t>
                      </m:r>
                      <m:r>
                        <a:rPr lang="es-ES" sz="4000" b="0" i="1" smtClean="0">
                          <a:solidFill>
                            <a:srgbClr val="FFFF00"/>
                          </a:solidFill>
                          <a:latin typeface="Cambria Math" panose="02040503050406030204" pitchFamily="18" charset="0"/>
                        </a:rPr>
                        <m:t>í</m:t>
                      </m:r>
                      <m:r>
                        <a:rPr lang="es-ES" sz="4000" i="1" smtClean="0">
                          <a:solidFill>
                            <a:srgbClr val="FFFF00"/>
                          </a:solidFill>
                          <a:latin typeface="Cambria Math"/>
                        </a:rPr>
                        <m:t>𝑎𝑛</m:t>
                      </m:r>
                      <m:r>
                        <a:rPr lang="es-ES" sz="4000" i="1" smtClean="0">
                          <a:solidFill>
                            <a:srgbClr val="FFFF00"/>
                          </a:solidFill>
                          <a:latin typeface="Cambria Math"/>
                        </a:rPr>
                        <m:t> </m:t>
                      </m:r>
                      <m:r>
                        <a:rPr lang="es-ES" sz="4000" i="1" smtClean="0">
                          <a:solidFill>
                            <a:srgbClr val="FFFF00"/>
                          </a:solidFill>
                          <a:latin typeface="Cambria Math"/>
                        </a:rPr>
                        <m:t>𝑒𝑙</m:t>
                      </m:r>
                      <m:r>
                        <a:rPr lang="es-ES" sz="4000" i="1" smtClean="0">
                          <a:solidFill>
                            <a:srgbClr val="FFFF00"/>
                          </a:solidFill>
                          <a:latin typeface="Cambria Math"/>
                        </a:rPr>
                        <m:t> 0,7% </m:t>
                      </m:r>
                      <m:r>
                        <a:rPr lang="es-ES" sz="4000" i="1" smtClean="0">
                          <a:solidFill>
                            <a:srgbClr val="FFFF00"/>
                          </a:solidFill>
                          <a:latin typeface="Cambria Math"/>
                        </a:rPr>
                        <m:t>𝑑𝑒</m:t>
                      </m:r>
                      <m:r>
                        <a:rPr lang="es-ES" sz="4000" i="1" smtClean="0">
                          <a:solidFill>
                            <a:srgbClr val="FFFF00"/>
                          </a:solidFill>
                          <a:latin typeface="Cambria Math"/>
                        </a:rPr>
                        <m:t> </m:t>
                      </m:r>
                      <m:r>
                        <a:rPr lang="es-ES" sz="4000" i="1" smtClean="0">
                          <a:solidFill>
                            <a:srgbClr val="FFFF00"/>
                          </a:solidFill>
                          <a:latin typeface="Cambria Math"/>
                        </a:rPr>
                        <m:t>𝑙𝑜𝑠</m:t>
                      </m:r>
                      <m:r>
                        <a:rPr lang="es-ES" sz="4000" i="1" smtClean="0">
                          <a:solidFill>
                            <a:srgbClr val="FFFF00"/>
                          </a:solidFill>
                          <a:latin typeface="Cambria Math"/>
                        </a:rPr>
                        <m:t> </m:t>
                      </m:r>
                      <m:r>
                        <a:rPr lang="es-ES" sz="4000" i="1" smtClean="0">
                          <a:solidFill>
                            <a:srgbClr val="FFFF00"/>
                          </a:solidFill>
                          <a:latin typeface="Cambria Math"/>
                        </a:rPr>
                        <m:t>𝑎𝑡𝑟𝑜𝑝𝑒𝑙𝑙𝑎𝑑𝑜𝑠</m:t>
                      </m:r>
                    </m:oMath>
                  </m:oMathPara>
                </a14:m>
                <a:endParaRPr lang="es-ES_tradnl" dirty="0">
                  <a:solidFill>
                    <a:srgbClr val="FFFF00"/>
                  </a:solidFill>
                </a:endParaRPr>
              </a:p>
            </p:txBody>
          </p:sp>
        </mc:Choice>
        <mc:Fallback xmlns="">
          <p:sp>
            <p:nvSpPr>
              <p:cNvPr id="8" name="7 CuadroTexto"/>
              <p:cNvSpPr txBox="1">
                <a:spLocks noRot="1" noChangeAspect="1" noMove="1" noResize="1" noEditPoints="1" noAdjustHandles="1" noChangeArrowheads="1" noChangeShapeType="1" noTextEdit="1"/>
              </p:cNvSpPr>
              <p:nvPr/>
            </p:nvSpPr>
            <p:spPr>
              <a:xfrm>
                <a:off x="1371604" y="5457296"/>
                <a:ext cx="9664261" cy="72776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307246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335499"/>
            <a:ext cx="84486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870" y="3065461"/>
            <a:ext cx="7881319" cy="33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7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0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315" y="102811"/>
            <a:ext cx="8047980" cy="619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063" y="6295450"/>
            <a:ext cx="426973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xmlns="" id="{2D887D8D-EED6-4236-82CB-134AAF97F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22" y="1866976"/>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37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47F933A-558A-435F-818B-0EB77482D437}"/>
              </a:ext>
            </a:extLst>
          </p:cNvPr>
          <p:cNvPicPr>
            <a:picLocks noChangeAspect="1"/>
          </p:cNvPicPr>
          <p:nvPr/>
        </p:nvPicPr>
        <p:blipFill>
          <a:blip r:embed="rId2"/>
          <a:stretch>
            <a:fillRect/>
          </a:stretch>
        </p:blipFill>
        <p:spPr>
          <a:xfrm>
            <a:off x="1916935" y="235245"/>
            <a:ext cx="7381301" cy="1251009"/>
          </a:xfrm>
          <a:prstGeom prst="rect">
            <a:avLst/>
          </a:prstGeom>
        </p:spPr>
      </p:pic>
      <p:sp>
        <p:nvSpPr>
          <p:cNvPr id="4" name="CuadroTexto 3">
            <a:extLst>
              <a:ext uri="{FF2B5EF4-FFF2-40B4-BE49-F238E27FC236}">
                <a16:creationId xmlns:a16="http://schemas.microsoft.com/office/drawing/2014/main" xmlns="" id="{A67B2AA1-C4A9-4C29-A3A7-40CEBE3CA324}"/>
              </a:ext>
            </a:extLst>
          </p:cNvPr>
          <p:cNvSpPr txBox="1"/>
          <p:nvPr/>
        </p:nvSpPr>
        <p:spPr>
          <a:xfrm>
            <a:off x="928771" y="1529298"/>
            <a:ext cx="10800260" cy="2000548"/>
          </a:xfrm>
          <a:prstGeom prst="rect">
            <a:avLst/>
          </a:prstGeom>
          <a:noFill/>
        </p:spPr>
        <p:txBody>
          <a:bodyPr wrap="square" rtlCol="0">
            <a:spAutoFit/>
          </a:bodyPr>
          <a:lstStyle/>
          <a:p>
            <a:pPr>
              <a:defRPr/>
            </a:pPr>
            <a:r>
              <a:rPr lang="es-ES" sz="2400" b="1" dirty="0">
                <a:solidFill>
                  <a:prstClr val="black"/>
                </a:solidFill>
                <a:highlight>
                  <a:srgbClr val="FFFF00"/>
                </a:highlight>
              </a:rPr>
              <a:t>La tasa de incidencia anual promedio de cáncer cervical en el lapso 2011 – 2014 fue un 29% menor que la del lapso 2003 – 2006 (6,0 vs 8,4 por millón de habitantes, riesgo relativo=0,71 (IdeC95%:0,64-0,80) entre mujeres de 15 a 24 años, y un 13% menor en mujeres de 25 a 34 años.  En este último grupo la disminución de la incidencia no fue significativa</a:t>
            </a:r>
            <a:r>
              <a:rPr lang="es-ES" sz="2800" b="1" dirty="0">
                <a:solidFill>
                  <a:prstClr val="black"/>
                </a:solidFill>
                <a:highlight>
                  <a:srgbClr val="FFFF00"/>
                </a:highlight>
              </a:rPr>
              <a:t>. </a:t>
            </a:r>
          </a:p>
        </p:txBody>
      </p:sp>
      <p:pic>
        <p:nvPicPr>
          <p:cNvPr id="6" name="Imagen 5">
            <a:extLst>
              <a:ext uri="{FF2B5EF4-FFF2-40B4-BE49-F238E27FC236}">
                <a16:creationId xmlns:a16="http://schemas.microsoft.com/office/drawing/2014/main" xmlns="" id="{9B749CC4-D71D-464A-AC7F-CDDD6A1ADAC8}"/>
              </a:ext>
            </a:extLst>
          </p:cNvPr>
          <p:cNvPicPr>
            <a:picLocks noChangeAspect="1"/>
          </p:cNvPicPr>
          <p:nvPr/>
        </p:nvPicPr>
        <p:blipFill>
          <a:blip r:embed="rId3"/>
          <a:stretch>
            <a:fillRect/>
          </a:stretch>
        </p:blipFill>
        <p:spPr>
          <a:xfrm>
            <a:off x="1916935" y="3821283"/>
            <a:ext cx="8823932" cy="780347"/>
          </a:xfrm>
          <a:prstGeom prst="rect">
            <a:avLst/>
          </a:prstGeom>
        </p:spPr>
      </p:pic>
      <p:sp>
        <p:nvSpPr>
          <p:cNvPr id="7" name="CuadroTexto 6">
            <a:extLst>
              <a:ext uri="{FF2B5EF4-FFF2-40B4-BE49-F238E27FC236}">
                <a16:creationId xmlns:a16="http://schemas.microsoft.com/office/drawing/2014/main" xmlns="" id="{824C4A8A-5D81-4A3B-8801-FB68570BC622}"/>
              </a:ext>
            </a:extLst>
          </p:cNvPr>
          <p:cNvSpPr txBox="1"/>
          <p:nvPr/>
        </p:nvSpPr>
        <p:spPr>
          <a:xfrm>
            <a:off x="506776" y="4806873"/>
            <a:ext cx="11446236" cy="1815882"/>
          </a:xfrm>
          <a:prstGeom prst="rect">
            <a:avLst/>
          </a:prstGeom>
          <a:noFill/>
        </p:spPr>
        <p:txBody>
          <a:bodyPr wrap="square" rtlCol="0">
            <a:spAutoFit/>
          </a:bodyPr>
          <a:lstStyle/>
          <a:p>
            <a:pPr>
              <a:defRPr/>
            </a:pPr>
            <a:r>
              <a:rPr lang="es-ES" sz="2800" b="1" dirty="0">
                <a:solidFill>
                  <a:prstClr val="black"/>
                </a:solidFill>
                <a:highlight>
                  <a:srgbClr val="FFFF00"/>
                </a:highlight>
              </a:rPr>
              <a:t>Un decrecimiento significativo en la incidencia de cáncer cervical ente mujeres jóvenes luego de haberse introducido la vacuna para el papiloma humano pudiera indicar efectos tempranos de la vacunación no fue significativa. </a:t>
            </a:r>
          </a:p>
        </p:txBody>
      </p:sp>
    </p:spTree>
    <p:extLst>
      <p:ext uri="{BB962C8B-B14F-4D97-AF65-F5344CB8AC3E}">
        <p14:creationId xmlns:p14="http://schemas.microsoft.com/office/powerpoint/2010/main" val="27705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CuadroTexto"/>
          <p:cNvSpPr txBox="1">
            <a:spLocks noChangeArrowheads="1"/>
          </p:cNvSpPr>
          <p:nvPr/>
        </p:nvSpPr>
        <p:spPr bwMode="auto">
          <a:xfrm>
            <a:off x="727113" y="4048716"/>
            <a:ext cx="1100585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ES_tradnl" sz="3600" dirty="0">
                <a:solidFill>
                  <a:srgbClr val="FF0000"/>
                </a:solidFill>
              </a:rPr>
              <a:t>¿Qué significa esta disminución para la salud pública teniendo en cuenta que la incidencia anual de cáncer cervical en el tramo 15-24 años es de alrededor de 7 por millón? </a:t>
            </a:r>
            <a:endParaRPr lang="es-ES" sz="3600" dirty="0">
              <a:solidFill>
                <a:srgbClr val="FF0000"/>
              </a:solidFill>
            </a:endParaRPr>
          </a:p>
        </p:txBody>
      </p:sp>
      <p:grpSp>
        <p:nvGrpSpPr>
          <p:cNvPr id="2" name="1 Grupo"/>
          <p:cNvGrpSpPr/>
          <p:nvPr/>
        </p:nvGrpSpPr>
        <p:grpSpPr>
          <a:xfrm>
            <a:off x="1683062" y="617530"/>
            <a:ext cx="8806607" cy="1412976"/>
            <a:chOff x="8483" y="684765"/>
            <a:chExt cx="11742143" cy="1412976"/>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3" y="684765"/>
              <a:ext cx="11742143" cy="14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2446" y="1573587"/>
              <a:ext cx="896189" cy="35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8" name="7 CuadroTexto"/>
              <p:cNvSpPr txBox="1"/>
              <p:nvPr/>
            </p:nvSpPr>
            <p:spPr>
              <a:xfrm>
                <a:off x="2338705" y="2647722"/>
                <a:ext cx="4223016" cy="106965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f>
                        <m:fPr>
                          <m:ctrlPr>
                            <a:rPr lang="es-ES_tradnl" sz="3200" i="1">
                              <a:solidFill>
                                <a:prstClr val="black"/>
                              </a:solidFill>
                              <a:latin typeface="Cambria Math" panose="02040503050406030204" pitchFamily="18" charset="0"/>
                            </a:rPr>
                          </m:ctrlPr>
                        </m:fPr>
                        <m:num>
                          <m:r>
                            <a:rPr lang="es-ES" sz="3200" i="1">
                              <a:solidFill>
                                <a:prstClr val="black"/>
                              </a:solidFill>
                              <a:latin typeface="Cambria Math"/>
                            </a:rPr>
                            <m:t>8,4−6,0</m:t>
                          </m:r>
                        </m:num>
                        <m:den>
                          <m:r>
                            <a:rPr lang="es-ES" sz="3200" i="1">
                              <a:solidFill>
                                <a:prstClr val="black"/>
                              </a:solidFill>
                              <a:latin typeface="Cambria Math"/>
                            </a:rPr>
                            <m:t>8,4</m:t>
                          </m:r>
                        </m:den>
                      </m:f>
                      <m:r>
                        <a:rPr lang="es-ES_tradnl" sz="3200" i="1">
                          <a:solidFill>
                            <a:prstClr val="black"/>
                          </a:solidFill>
                          <a:latin typeface="Cambria Math"/>
                        </a:rPr>
                        <m:t>=</m:t>
                      </m:r>
                      <m:f>
                        <m:fPr>
                          <m:ctrlPr>
                            <a:rPr lang="es-ES_tradnl" sz="3200" i="1">
                              <a:solidFill>
                                <a:prstClr val="black"/>
                              </a:solidFill>
                              <a:latin typeface="Cambria Math" panose="02040503050406030204" pitchFamily="18" charset="0"/>
                            </a:rPr>
                          </m:ctrlPr>
                        </m:fPr>
                        <m:num>
                          <m:r>
                            <a:rPr lang="es-ES" sz="3200" i="1">
                              <a:solidFill>
                                <a:prstClr val="black"/>
                              </a:solidFill>
                              <a:latin typeface="Cambria Math"/>
                            </a:rPr>
                            <m:t>2,4</m:t>
                          </m:r>
                        </m:num>
                        <m:den>
                          <m:r>
                            <a:rPr lang="es-ES" sz="3200" i="1">
                              <a:solidFill>
                                <a:prstClr val="black"/>
                              </a:solidFill>
                              <a:latin typeface="Cambria Math"/>
                            </a:rPr>
                            <m:t>8,4</m:t>
                          </m:r>
                        </m:den>
                      </m:f>
                      <m:r>
                        <a:rPr lang="es-ES_tradnl" sz="3200" i="1">
                          <a:solidFill>
                            <a:prstClr val="black"/>
                          </a:solidFill>
                          <a:latin typeface="Cambria Math"/>
                        </a:rPr>
                        <m:t>=</m:t>
                      </m:r>
                      <m:r>
                        <a:rPr lang="es-ES" sz="3200" i="1">
                          <a:solidFill>
                            <a:prstClr val="black"/>
                          </a:solidFill>
                          <a:latin typeface="Cambria Math"/>
                        </a:rPr>
                        <m:t>0,29</m:t>
                      </m:r>
                    </m:oMath>
                  </m:oMathPara>
                </a14:m>
                <a:endParaRPr lang="es-ES_tradnl" sz="3200" dirty="0">
                  <a:solidFill>
                    <a:prstClr val="black"/>
                  </a:solidFill>
                </a:endParaRPr>
              </a:p>
            </p:txBody>
          </p:sp>
        </mc:Choice>
        <mc:Fallback xmlns="">
          <p:sp>
            <p:nvSpPr>
              <p:cNvPr id="8" name="7 CuadroTexto"/>
              <p:cNvSpPr txBox="1">
                <a:spLocks noRot="1" noChangeAspect="1" noMove="1" noResize="1" noEditPoints="1" noAdjustHandles="1" noChangeArrowheads="1" noChangeShapeType="1" noTextEdit="1"/>
              </p:cNvSpPr>
              <p:nvPr/>
            </p:nvSpPr>
            <p:spPr>
              <a:xfrm>
                <a:off x="2338705" y="2647722"/>
                <a:ext cx="4223016" cy="1069652"/>
              </a:xfrm>
              <a:prstGeom prst="rect">
                <a:avLst/>
              </a:prstGeom>
              <a:blipFill rotWithShape="0">
                <a:blip r:embed="rId6"/>
                <a:stretch>
                  <a:fillRect/>
                </a:stretch>
              </a:blipFill>
            </p:spPr>
            <p:txBody>
              <a:bodyPr/>
              <a:lstStyle/>
              <a:p>
                <a:r>
                  <a:rPr lang="en-US">
                    <a:noFill/>
                  </a:rPr>
                  <a:t> </a:t>
                </a:r>
              </a:p>
            </p:txBody>
          </p:sp>
        </mc:Fallback>
      </mc:AlternateContent>
      <p:sp>
        <p:nvSpPr>
          <p:cNvPr id="4" name="3 CuadroTexto"/>
          <p:cNvSpPr txBox="1"/>
          <p:nvPr/>
        </p:nvSpPr>
        <p:spPr>
          <a:xfrm>
            <a:off x="6938235" y="2772778"/>
            <a:ext cx="3550023" cy="646331"/>
          </a:xfrm>
          <a:prstGeom prst="rect">
            <a:avLst/>
          </a:prstGeom>
          <a:ln w="381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ES"/>
            </a:defPPr>
            <a:lvl1pPr algn="ctr"/>
          </a:lstStyle>
          <a:p>
            <a:pPr>
              <a:defRPr/>
            </a:pPr>
            <a:r>
              <a:rPr lang="es-ES" sz="1600" dirty="0">
                <a:solidFill>
                  <a:prstClr val="black"/>
                </a:solidFill>
              </a:rPr>
              <a:t>En el mejor de los casos, 36% menor pero pudiera ser solo un 20% menor</a:t>
            </a:r>
            <a:endParaRPr lang="es-ES_tradnl" sz="1600" dirty="0">
              <a:solidFill>
                <a:prstClr val="black"/>
              </a:solidFill>
            </a:endParaRPr>
          </a:p>
        </p:txBody>
      </p:sp>
      <p:sp>
        <p:nvSpPr>
          <p:cNvPr id="5" name="4 Cerrar llave"/>
          <p:cNvSpPr/>
          <p:nvPr/>
        </p:nvSpPr>
        <p:spPr>
          <a:xfrm rot="5400000">
            <a:off x="8724494" y="1687334"/>
            <a:ext cx="349626" cy="67988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s-ES_tradnl">
              <a:solidFill>
                <a:prstClr val="black"/>
              </a:solidFill>
            </a:endParaRPr>
          </a:p>
        </p:txBody>
      </p:sp>
      <p:cxnSp>
        <p:nvCxnSpPr>
          <p:cNvPr id="10" name="9 Conector recto de flecha"/>
          <p:cNvCxnSpPr/>
          <p:nvPr/>
        </p:nvCxnSpPr>
        <p:spPr>
          <a:xfrm flipH="1">
            <a:off x="8714657" y="2301626"/>
            <a:ext cx="183113"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903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8" grpId="0"/>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12428" y="1802950"/>
            <a:ext cx="10972799" cy="2862322"/>
          </a:xfrm>
          <a:prstGeom prst="rect">
            <a:avLst/>
          </a:prstGeom>
          <a:solidFill>
            <a:schemeClr val="tx1">
              <a:lumMod val="85000"/>
              <a:lumOff val="15000"/>
            </a:schemeClr>
          </a:solidFill>
        </p:spPr>
        <p:txBody>
          <a:bodyPr wrap="square" rtlCol="0">
            <a:spAutoFit/>
          </a:bodyPr>
          <a:lstStyle/>
          <a:p>
            <a:pPr>
              <a:defRPr/>
            </a:pPr>
            <a:r>
              <a:rPr lang="es-ES_tradnl" sz="3600" dirty="0">
                <a:solidFill>
                  <a:srgbClr val="FFFF00"/>
                </a:solidFill>
              </a:rPr>
              <a:t>29% de reducción del riesgo relativo significa un 0,00024% de reducción del riesgo absoluto (2,4 casos por millón). O sea, habría que vacunar a 416.700 jóvenes (1  millón entre 2,4) </a:t>
            </a:r>
            <a:r>
              <a:rPr lang="es-ES_tradnl" sz="3600" dirty="0">
                <a:solidFill>
                  <a:srgbClr val="FF0000"/>
                </a:solidFill>
              </a:rPr>
              <a:t>para evitar una sola enferma de cáncer </a:t>
            </a:r>
            <a:r>
              <a:rPr lang="es-ES_tradnl" sz="3600" dirty="0">
                <a:solidFill>
                  <a:srgbClr val="FFFF00"/>
                </a:solidFill>
              </a:rPr>
              <a:t>de cuello de útero. </a:t>
            </a:r>
          </a:p>
        </p:txBody>
      </p:sp>
      <p:sp>
        <p:nvSpPr>
          <p:cNvPr id="4" name="3 CuadroTexto"/>
          <p:cNvSpPr txBox="1"/>
          <p:nvPr/>
        </p:nvSpPr>
        <p:spPr>
          <a:xfrm>
            <a:off x="936433" y="267078"/>
            <a:ext cx="11112347" cy="1200329"/>
          </a:xfrm>
          <a:prstGeom prst="rect">
            <a:avLst/>
          </a:prstGeom>
          <a:solidFill>
            <a:schemeClr val="accent4">
              <a:lumMod val="40000"/>
              <a:lumOff val="60000"/>
            </a:schemeClr>
          </a:solidFill>
          <a:ln>
            <a:solidFill>
              <a:srgbClr val="FFFF00"/>
            </a:solidFill>
          </a:ln>
        </p:spPr>
        <p:txBody>
          <a:bodyPr wrap="square" rtlCol="0">
            <a:spAutoFit/>
          </a:bodyPr>
          <a:lstStyle/>
          <a:p>
            <a:pPr algn="ctr">
              <a:defRPr/>
            </a:pPr>
            <a:r>
              <a:rPr lang="es-ES_tradnl" sz="3600" dirty="0">
                <a:solidFill>
                  <a:prstClr val="black"/>
                </a:solidFill>
              </a:rPr>
              <a:t>Cáncer de cuello de útero en jóvenes de  EEUU tras la vacuna del papiloma</a:t>
            </a:r>
            <a:r>
              <a:rPr lang="es-ES_tradnl" sz="2800" dirty="0">
                <a:solidFill>
                  <a:prstClr val="black"/>
                </a:solidFill>
              </a:rPr>
              <a:t>.</a:t>
            </a:r>
          </a:p>
        </p:txBody>
      </p:sp>
      <p:sp>
        <p:nvSpPr>
          <p:cNvPr id="5" name="2 CuadroTexto">
            <a:extLst>
              <a:ext uri="{FF2B5EF4-FFF2-40B4-BE49-F238E27FC236}">
                <a16:creationId xmlns:a16="http://schemas.microsoft.com/office/drawing/2014/main" xmlns="" id="{E34B6829-4B5C-4DA0-84D7-09F19DD9A595}"/>
              </a:ext>
            </a:extLst>
          </p:cNvPr>
          <p:cNvSpPr txBox="1"/>
          <p:nvPr/>
        </p:nvSpPr>
        <p:spPr>
          <a:xfrm>
            <a:off x="712427" y="5128983"/>
            <a:ext cx="10972799" cy="1200329"/>
          </a:xfrm>
          <a:prstGeom prst="rect">
            <a:avLst/>
          </a:prstGeom>
          <a:solidFill>
            <a:schemeClr val="tx1"/>
          </a:solidFill>
        </p:spPr>
        <p:txBody>
          <a:bodyPr wrap="square" rtlCol="0">
            <a:spAutoFit/>
          </a:bodyPr>
          <a:lstStyle/>
          <a:p>
            <a:pPr>
              <a:defRPr/>
            </a:pPr>
            <a:r>
              <a:rPr lang="es-ES_tradnl" sz="3600" dirty="0">
                <a:solidFill>
                  <a:srgbClr val="FFFF00"/>
                </a:solidFill>
              </a:rPr>
              <a:t>Esto supone invertir </a:t>
            </a:r>
            <a:r>
              <a:rPr lang="es-ES_tradnl" sz="3600" dirty="0">
                <a:solidFill>
                  <a:srgbClr val="FF0000"/>
                </a:solidFill>
              </a:rPr>
              <a:t>185,5 millones de dólares para evitar una enferma. </a:t>
            </a:r>
          </a:p>
        </p:txBody>
      </p:sp>
    </p:spTree>
    <p:custDataLst>
      <p:tags r:id="rId1"/>
    </p:custDataLst>
    <p:extLst>
      <p:ext uri="{BB962C8B-B14F-4D97-AF65-F5344CB8AC3E}">
        <p14:creationId xmlns:p14="http://schemas.microsoft.com/office/powerpoint/2010/main" val="381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80651" y="3263527"/>
            <a:ext cx="8425050" cy="369332"/>
          </a:xfrm>
          <a:prstGeom prst="rect">
            <a:avLst/>
          </a:prstGeom>
        </p:spPr>
        <p:txBody>
          <a:bodyPr wrap="square">
            <a:spAutoFit/>
          </a:bodyPr>
          <a:lstStyle/>
          <a:p>
            <a:pPr fontAlgn="base">
              <a:spcBef>
                <a:spcPct val="0"/>
              </a:spcBef>
              <a:spcAft>
                <a:spcPct val="0"/>
              </a:spcAft>
              <a:defRPr/>
            </a:pPr>
            <a:r>
              <a:rPr lang="en-US" dirty="0">
                <a:solidFill>
                  <a:prstClr val="black"/>
                </a:solidFill>
                <a:latin typeface="Arial" charset="0"/>
                <a:cs typeface="Arial" charset="0"/>
              </a:rPr>
              <a:t> </a:t>
            </a:r>
            <a:endParaRPr lang="es-ES" dirty="0">
              <a:solidFill>
                <a:prstClr val="black"/>
              </a:solidFill>
              <a:latin typeface="Arial" charset="0"/>
              <a:cs typeface="Arial" charset="0"/>
            </a:endParaRPr>
          </a:p>
        </p:txBody>
      </p:sp>
      <p:sp>
        <p:nvSpPr>
          <p:cNvPr id="8" name="1 CuadroTexto"/>
          <p:cNvSpPr txBox="1">
            <a:spLocks noChangeArrowheads="1"/>
          </p:cNvSpPr>
          <p:nvPr/>
        </p:nvSpPr>
        <p:spPr bwMode="auto">
          <a:xfrm>
            <a:off x="859316" y="4186857"/>
            <a:ext cx="1070839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s-MX" sz="2000" b="1" dirty="0">
                <a:solidFill>
                  <a:srgbClr val="C0504D"/>
                </a:solidFill>
              </a:rPr>
              <a:t>Se observó un decrecimiento significativo en la incidencia </a:t>
            </a:r>
            <a:r>
              <a:rPr lang="es-MX" sz="2400" b="1" dirty="0">
                <a:solidFill>
                  <a:srgbClr val="0070C0"/>
                </a:solidFill>
              </a:rPr>
              <a:t>relativa</a:t>
            </a:r>
            <a:r>
              <a:rPr lang="es-MX" sz="2000" b="1" dirty="0">
                <a:solidFill>
                  <a:srgbClr val="C0504D"/>
                </a:solidFill>
              </a:rPr>
              <a:t> de cáncer cervical ente mujeres jóvenes luego de haberse introducido la vacuna para el papiloma humano. </a:t>
            </a:r>
            <a:r>
              <a:rPr lang="es-MX" sz="2400" b="1" dirty="0">
                <a:solidFill>
                  <a:srgbClr val="0070C0"/>
                </a:solidFill>
              </a:rPr>
              <a:t>Sin embargo, puesto que la disminución de la incidencia absoluta es irrelevante y dado que sería necesario invertir 416 mil dólares para evitar un caso de cáncer cervical, los efectos de la vacuna serían intrascendentes para la Salud Pública.</a:t>
            </a:r>
            <a:endParaRPr lang="es-ES" sz="2800" b="1" dirty="0">
              <a:solidFill>
                <a:srgbClr val="0070C0"/>
              </a:solidFill>
            </a:endParaRPr>
          </a:p>
        </p:txBody>
      </p:sp>
      <p:sp>
        <p:nvSpPr>
          <p:cNvPr id="4" name="CuadroTexto 3">
            <a:extLst>
              <a:ext uri="{FF2B5EF4-FFF2-40B4-BE49-F238E27FC236}">
                <a16:creationId xmlns:a16="http://schemas.microsoft.com/office/drawing/2014/main" xmlns="" id="{2AE416FF-77FF-43AA-9D53-1A969FC46325}"/>
              </a:ext>
            </a:extLst>
          </p:cNvPr>
          <p:cNvSpPr txBox="1"/>
          <p:nvPr/>
        </p:nvSpPr>
        <p:spPr>
          <a:xfrm>
            <a:off x="859316" y="1702953"/>
            <a:ext cx="10267720" cy="1015663"/>
          </a:xfrm>
          <a:prstGeom prst="rect">
            <a:avLst/>
          </a:prstGeom>
          <a:noFill/>
        </p:spPr>
        <p:txBody>
          <a:bodyPr wrap="square" rtlCol="0">
            <a:spAutoFit/>
          </a:bodyPr>
          <a:lstStyle/>
          <a:p>
            <a:pPr>
              <a:defRPr/>
            </a:pPr>
            <a:r>
              <a:rPr lang="es-MX" sz="2000" b="1" dirty="0">
                <a:solidFill>
                  <a:srgbClr val="C0504D"/>
                </a:solidFill>
                <a:latin typeface="Arial" charset="0"/>
                <a:cs typeface="Arial" charset="0"/>
              </a:rPr>
              <a:t>Se observó un decrecimiento significativo en la incidencia de cáncer cervical ente mujeres jóvenes luego de haberse introducido la vacuna para el papiloma humano, lo que pudiera indicar efectos tempranos de la vacunación no fue significativa. </a:t>
            </a:r>
          </a:p>
        </p:txBody>
      </p:sp>
      <p:sp>
        <p:nvSpPr>
          <p:cNvPr id="9" name="Cubo 8">
            <a:extLst>
              <a:ext uri="{FF2B5EF4-FFF2-40B4-BE49-F238E27FC236}">
                <a16:creationId xmlns:a16="http://schemas.microsoft.com/office/drawing/2014/main" xmlns="" id="{AA702ADF-8558-49AD-A95A-3E03EDD4F70C}"/>
              </a:ext>
            </a:extLst>
          </p:cNvPr>
          <p:cNvSpPr/>
          <p:nvPr/>
        </p:nvSpPr>
        <p:spPr>
          <a:xfrm>
            <a:off x="859316" y="3272614"/>
            <a:ext cx="10598226" cy="7704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sz="4800" dirty="0">
                <a:solidFill>
                  <a:srgbClr val="FFFF00"/>
                </a:solidFill>
                <a:latin typeface="Arial" charset="0"/>
                <a:cs typeface="Arial" charset="0"/>
              </a:rPr>
              <a:t>La </a:t>
            </a:r>
            <a:r>
              <a:rPr lang="en-US" sz="4800" dirty="0" err="1">
                <a:solidFill>
                  <a:srgbClr val="FFFF00"/>
                </a:solidFill>
                <a:latin typeface="Arial" charset="0"/>
                <a:cs typeface="Arial" charset="0"/>
              </a:rPr>
              <a:t>conclusión</a:t>
            </a:r>
            <a:r>
              <a:rPr lang="en-US" sz="4800" dirty="0">
                <a:solidFill>
                  <a:srgbClr val="FFFF00"/>
                </a:solidFill>
                <a:latin typeface="Arial" charset="0"/>
                <a:cs typeface="Arial" charset="0"/>
              </a:rPr>
              <a:t> </a:t>
            </a:r>
            <a:r>
              <a:rPr lang="en-US" sz="4800" dirty="0" err="1">
                <a:solidFill>
                  <a:srgbClr val="FFFF00"/>
                </a:solidFill>
                <a:latin typeface="Arial" charset="0"/>
                <a:cs typeface="Arial" charset="0"/>
              </a:rPr>
              <a:t>debería</a:t>
            </a:r>
            <a:r>
              <a:rPr lang="en-US" sz="4800" dirty="0">
                <a:solidFill>
                  <a:srgbClr val="FFFF00"/>
                </a:solidFill>
                <a:latin typeface="Arial" charset="0"/>
                <a:cs typeface="Arial" charset="0"/>
              </a:rPr>
              <a:t> </a:t>
            </a:r>
            <a:r>
              <a:rPr lang="en-US" sz="4800" dirty="0" err="1">
                <a:solidFill>
                  <a:srgbClr val="FFFF00"/>
                </a:solidFill>
                <a:latin typeface="Arial" charset="0"/>
                <a:cs typeface="Arial" charset="0"/>
              </a:rPr>
              <a:t>haber</a:t>
            </a:r>
            <a:r>
              <a:rPr lang="en-US" sz="4800" dirty="0">
                <a:solidFill>
                  <a:srgbClr val="FFFF00"/>
                </a:solidFill>
                <a:latin typeface="Arial" charset="0"/>
                <a:cs typeface="Arial" charset="0"/>
              </a:rPr>
              <a:t> </a:t>
            </a:r>
            <a:r>
              <a:rPr lang="en-US" sz="4800" dirty="0" err="1">
                <a:solidFill>
                  <a:srgbClr val="FFFF00"/>
                </a:solidFill>
                <a:latin typeface="Arial" charset="0"/>
                <a:cs typeface="Arial" charset="0"/>
              </a:rPr>
              <a:t>sido</a:t>
            </a:r>
            <a:endParaRPr lang="en-US" sz="4800" dirty="0">
              <a:solidFill>
                <a:srgbClr val="FFFF00"/>
              </a:solidFill>
              <a:latin typeface="Arial" charset="0"/>
              <a:cs typeface="Arial" charset="0"/>
            </a:endParaRPr>
          </a:p>
        </p:txBody>
      </p:sp>
      <p:sp>
        <p:nvSpPr>
          <p:cNvPr id="10" name="Cubo 9">
            <a:extLst>
              <a:ext uri="{FF2B5EF4-FFF2-40B4-BE49-F238E27FC236}">
                <a16:creationId xmlns:a16="http://schemas.microsoft.com/office/drawing/2014/main" xmlns="" id="{64830779-6B0E-4057-846A-2F146FE63290}"/>
              </a:ext>
            </a:extLst>
          </p:cNvPr>
          <p:cNvSpPr/>
          <p:nvPr/>
        </p:nvSpPr>
        <p:spPr>
          <a:xfrm>
            <a:off x="989128" y="638443"/>
            <a:ext cx="10598226" cy="7704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4800" dirty="0" err="1">
                <a:solidFill>
                  <a:srgbClr val="FFFF00"/>
                </a:solidFill>
                <a:latin typeface="Arial" charset="0"/>
                <a:cs typeface="Arial" charset="0"/>
              </a:rPr>
              <a:t>Conclusión</a:t>
            </a:r>
            <a:r>
              <a:rPr lang="en-US" sz="4800" dirty="0">
                <a:solidFill>
                  <a:srgbClr val="FFFF00"/>
                </a:solidFill>
                <a:latin typeface="Arial" charset="0"/>
                <a:cs typeface="Arial" charset="0"/>
              </a:rPr>
              <a:t> del </a:t>
            </a:r>
            <a:r>
              <a:rPr lang="en-US" sz="4800" dirty="0" err="1">
                <a:solidFill>
                  <a:srgbClr val="FFFF00"/>
                </a:solidFill>
                <a:latin typeface="Arial" charset="0"/>
                <a:cs typeface="Arial" charset="0"/>
              </a:rPr>
              <a:t>artículo</a:t>
            </a:r>
            <a:endParaRPr lang="en-US" sz="4800" dirty="0">
              <a:solidFill>
                <a:srgbClr val="FFFF00"/>
              </a:solidFill>
              <a:latin typeface="Arial" charset="0"/>
              <a:cs typeface="Arial" charset="0"/>
            </a:endParaRPr>
          </a:p>
        </p:txBody>
      </p:sp>
    </p:spTree>
    <p:custDataLst>
      <p:tags r:id="rId1"/>
    </p:custDataLst>
    <p:extLst>
      <p:ext uri="{BB962C8B-B14F-4D97-AF65-F5344CB8AC3E}">
        <p14:creationId xmlns:p14="http://schemas.microsoft.com/office/powerpoint/2010/main" val="22007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bwMode="auto">
          <a:xfrm>
            <a:off x="2063751" y="859620"/>
            <a:ext cx="7772400" cy="857250"/>
          </a:xfrm>
          <a:noFill/>
          <a:ln>
            <a:miter lim="800000"/>
            <a:headEnd/>
            <a:tailEnd/>
          </a:ln>
        </p:spPr>
        <p:txBody>
          <a:bodyPr vert="horz" wrap="square" lIns="68580" tIns="34290" rIns="68580" bIns="34290" numCol="1" anchor="t" anchorCtr="0" compatLnSpc="1">
            <a:prstTxWarp prst="textNoShape">
              <a:avLst/>
            </a:prstTxWarp>
          </a:bodyPr>
          <a:lstStyle/>
          <a:p>
            <a:pPr eaLnBrk="1" hangingPunct="1"/>
            <a:r>
              <a:rPr lang="es-ES_tradnl" sz="3600" dirty="0"/>
              <a:t>Luis Carlos Silva </a:t>
            </a:r>
            <a:r>
              <a:rPr lang="es-ES_tradnl" sz="3600" dirty="0" smtClean="0"/>
              <a:t>Aycaguer</a:t>
            </a:r>
            <a:r>
              <a:rPr lang="es-ES_tradnl" sz="3600" dirty="0"/>
              <a:t/>
            </a:r>
            <a:br>
              <a:rPr lang="es-ES_tradnl" sz="3600" dirty="0"/>
            </a:br>
            <a:r>
              <a:rPr lang="es-ES_tradnl" sz="3600" dirty="0"/>
              <a:t>Investigador </a:t>
            </a:r>
            <a:r>
              <a:rPr lang="es-ES_tradnl" sz="3600" dirty="0" smtClean="0"/>
              <a:t>de mérito</a:t>
            </a:r>
            <a:endParaRPr lang="es-ES_tradnl" sz="3600" dirty="0"/>
          </a:p>
        </p:txBody>
      </p:sp>
      <p:sp>
        <p:nvSpPr>
          <p:cNvPr id="224259" name="Rectangle 3"/>
          <p:cNvSpPr>
            <a:spLocks noGrp="1" noChangeArrowheads="1"/>
          </p:cNvSpPr>
          <p:nvPr>
            <p:ph type="subTitle" idx="1"/>
          </p:nvPr>
        </p:nvSpPr>
        <p:spPr bwMode="auto">
          <a:xfrm>
            <a:off x="2063751" y="2493819"/>
            <a:ext cx="8153400" cy="1491470"/>
          </a:xfrm>
          <a:solidFill>
            <a:schemeClr val="tx1"/>
          </a:solidFill>
          <a:ln>
            <a:solidFill>
              <a:schemeClr val="bg1"/>
            </a:solidFill>
            <a:miter lim="800000"/>
            <a:headEnd/>
            <a:tailEnd/>
          </a:ln>
        </p:spPr>
        <p:txBody>
          <a:bodyPr vert="horz" wrap="square" lIns="68580" tIns="34290" rIns="68580" bIns="34290" numCol="1" anchor="t" anchorCtr="0" compatLnSpc="1">
            <a:prstTxWarp prst="textNoShape">
              <a:avLst/>
            </a:prstTxWarp>
          </a:bodyPr>
          <a:lstStyle/>
          <a:p>
            <a:pPr eaLnBrk="1" hangingPunct="1"/>
            <a:r>
              <a:rPr lang="es-ES_tradnl" sz="2400" dirty="0">
                <a:solidFill>
                  <a:srgbClr val="66FF33"/>
                </a:solidFill>
              </a:rPr>
              <a:t>Universidad de Ciencias Médicas de la Habana</a:t>
            </a:r>
          </a:p>
          <a:p>
            <a:pPr eaLnBrk="1" hangingPunct="1"/>
            <a:r>
              <a:rPr lang="es-ES_tradnl" sz="2400" dirty="0">
                <a:solidFill>
                  <a:srgbClr val="66FF33"/>
                </a:solidFill>
              </a:rPr>
              <a:t>Escuela Nacional de Salud Pública</a:t>
            </a:r>
          </a:p>
        </p:txBody>
      </p:sp>
      <p:sp>
        <p:nvSpPr>
          <p:cNvPr id="224261" name="Text Box 5"/>
          <p:cNvSpPr txBox="1">
            <a:spLocks noChangeArrowheads="1"/>
          </p:cNvSpPr>
          <p:nvPr/>
        </p:nvSpPr>
        <p:spPr bwMode="auto">
          <a:xfrm>
            <a:off x="3209925" y="4214813"/>
            <a:ext cx="248786" cy="369332"/>
          </a:xfrm>
          <a:prstGeom prst="rect">
            <a:avLst/>
          </a:prstGeom>
          <a:noFill/>
          <a:ln w="9525">
            <a:noFill/>
            <a:miter lim="800000"/>
            <a:headEnd/>
            <a:tailEnd/>
          </a:ln>
        </p:spPr>
        <p:txBody>
          <a:bodyPr wrap="none">
            <a:spAutoFit/>
          </a:bodyPr>
          <a:lstStyle/>
          <a:p>
            <a:pPr fontAlgn="base">
              <a:spcBef>
                <a:spcPct val="0"/>
              </a:spcBef>
              <a:spcAft>
                <a:spcPct val="0"/>
              </a:spcAft>
            </a:pPr>
            <a:r>
              <a:rPr lang="es-ES_tradnl">
                <a:solidFill>
                  <a:srgbClr val="000000"/>
                </a:solidFill>
                <a:latin typeface="Arial" panose="020B0604020202020204" pitchFamily="34" charset="0"/>
                <a:cs typeface="Arial" panose="020B0604020202020204" pitchFamily="34" charset="0"/>
              </a:rPr>
              <a:t> </a:t>
            </a:r>
          </a:p>
        </p:txBody>
      </p:sp>
      <p:sp>
        <p:nvSpPr>
          <p:cNvPr id="224262" name="Text Box 6"/>
          <p:cNvSpPr txBox="1">
            <a:spLocks noChangeArrowheads="1"/>
          </p:cNvSpPr>
          <p:nvPr/>
        </p:nvSpPr>
        <p:spPr bwMode="auto">
          <a:xfrm>
            <a:off x="4943475" y="4076701"/>
            <a:ext cx="5295900" cy="1338828"/>
          </a:xfrm>
          <a:prstGeom prst="rect">
            <a:avLst/>
          </a:prstGeom>
          <a:noFill/>
          <a:ln w="9525">
            <a:noFill/>
            <a:miter lim="800000"/>
            <a:headEnd/>
            <a:tailEnd/>
          </a:ln>
        </p:spPr>
        <p:txBody>
          <a:bodyPr>
            <a:spAutoFit/>
          </a:bodyPr>
          <a:lstStyle/>
          <a:p>
            <a:pPr fontAlgn="base">
              <a:spcBef>
                <a:spcPct val="0"/>
              </a:spcBef>
              <a:spcAft>
                <a:spcPct val="0"/>
              </a:spcAft>
            </a:pPr>
            <a:r>
              <a:rPr lang="es-ES_tradnl" sz="2700" b="1" dirty="0">
                <a:solidFill>
                  <a:srgbClr val="000000"/>
                </a:solidFill>
                <a:latin typeface="Arial" panose="020B0604020202020204" pitchFamily="34" charset="0"/>
                <a:cs typeface="Arial" panose="020B0604020202020204" pitchFamily="34" charset="0"/>
                <a:hlinkClick r:id="rId3"/>
              </a:rPr>
              <a:t>lcsilva</a:t>
            </a:r>
            <a:r>
              <a:rPr lang="es-ES_tradnl" sz="2100" b="1" dirty="0">
                <a:solidFill>
                  <a:srgbClr val="000000"/>
                </a:solidFill>
                <a:latin typeface="Arial" panose="020B0604020202020204" pitchFamily="34" charset="0"/>
                <a:cs typeface="Arial" panose="020B0604020202020204" pitchFamily="34" charset="0"/>
                <a:hlinkClick r:id="rId3"/>
              </a:rPr>
              <a:t>@</a:t>
            </a:r>
            <a:r>
              <a:rPr lang="es-ES_tradnl" sz="2700" b="1" dirty="0">
                <a:solidFill>
                  <a:srgbClr val="000000"/>
                </a:solidFill>
                <a:latin typeface="Arial" panose="020B0604020202020204" pitchFamily="34" charset="0"/>
                <a:cs typeface="Arial" panose="020B0604020202020204" pitchFamily="34" charset="0"/>
                <a:hlinkClick r:id="rId3"/>
              </a:rPr>
              <a:t>infomed.sld.cu</a:t>
            </a:r>
            <a:endParaRPr lang="es-ES_tradnl" sz="2700"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s-ES_tradnl" sz="2700" b="1" dirty="0">
                <a:solidFill>
                  <a:srgbClr val="000000"/>
                </a:solidFill>
                <a:latin typeface="Arial" panose="020B0604020202020204" pitchFamily="34" charset="0"/>
                <a:cs typeface="Arial" panose="020B0604020202020204" pitchFamily="34" charset="0"/>
                <a:hlinkClick r:id="rId4"/>
              </a:rPr>
              <a:t>lcsilvaa@yahoo.com</a:t>
            </a:r>
            <a:endParaRPr lang="es-ES_tradnl" sz="2700"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s-ES_tradnl" sz="2700" b="1" dirty="0">
              <a:solidFill>
                <a:srgbClr val="000000"/>
              </a:solidFill>
              <a:latin typeface="Arial" panose="020B0604020202020204" pitchFamily="34" charset="0"/>
              <a:cs typeface="Arial" panose="020B0604020202020204" pitchFamily="34" charset="0"/>
            </a:endParaRPr>
          </a:p>
        </p:txBody>
      </p:sp>
      <p:sp>
        <p:nvSpPr>
          <p:cNvPr id="224266" name="Text Box 10"/>
          <p:cNvSpPr txBox="1">
            <a:spLocks noChangeArrowheads="1"/>
          </p:cNvSpPr>
          <p:nvPr/>
        </p:nvSpPr>
        <p:spPr bwMode="auto">
          <a:xfrm>
            <a:off x="5024108" y="5169300"/>
            <a:ext cx="5281613" cy="507831"/>
          </a:xfrm>
          <a:prstGeom prst="rect">
            <a:avLst/>
          </a:prstGeom>
          <a:noFill/>
          <a:ln w="9525">
            <a:noFill/>
            <a:miter lim="800000"/>
            <a:headEnd/>
            <a:tailEnd/>
          </a:ln>
        </p:spPr>
        <p:txBody>
          <a:bodyPr>
            <a:spAutoFit/>
          </a:bodyPr>
          <a:lstStyle/>
          <a:p>
            <a:pPr fontAlgn="base">
              <a:spcBef>
                <a:spcPct val="0"/>
              </a:spcBef>
              <a:spcAft>
                <a:spcPct val="0"/>
              </a:spcAft>
            </a:pPr>
            <a:r>
              <a:rPr lang="es-ES_tradnl" sz="2700" b="1" dirty="0">
                <a:solidFill>
                  <a:srgbClr val="000000"/>
                </a:solidFill>
                <a:latin typeface="Arial" panose="020B0604020202020204" pitchFamily="34" charset="0"/>
                <a:cs typeface="Arial" panose="020B0604020202020204" pitchFamily="34" charset="0"/>
              </a:rPr>
              <a:t>http://lcsilva.sbhac.net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164" y="4412344"/>
            <a:ext cx="1343728" cy="671864"/>
          </a:xfrm>
          <a:prstGeom prst="rect">
            <a:avLst/>
          </a:prstGeom>
        </p:spPr>
      </p:pic>
      <p:pic>
        <p:nvPicPr>
          <p:cNvPr id="1028" name="Picture 4" descr="Resultado de imagen para mapa cub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927" y="5175620"/>
            <a:ext cx="1472516" cy="6061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CLASIFICAR\España feb 2018\LOGO ENSA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1072" y="2782638"/>
            <a:ext cx="1039261" cy="106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69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DE2795D9-BE3A-4E65-963F-6A6D47C63497}"/>
              </a:ext>
            </a:extLst>
          </p:cNvPr>
          <p:cNvSpPr txBox="1"/>
          <p:nvPr/>
        </p:nvSpPr>
        <p:spPr>
          <a:xfrm>
            <a:off x="1138868" y="4483180"/>
            <a:ext cx="10135506" cy="1938992"/>
          </a:xfrm>
          <a:prstGeom prst="rect">
            <a:avLst/>
          </a:prstGeom>
          <a:noFill/>
        </p:spPr>
        <p:txBody>
          <a:bodyPr wrap="square">
            <a:spAutoFit/>
          </a:bodyPr>
          <a:lstStyle/>
          <a:p>
            <a:pPr algn="just">
              <a:defRPr/>
            </a:pPr>
            <a:r>
              <a:rPr lang="es-MX" sz="2000" dirty="0">
                <a:solidFill>
                  <a:srgbClr val="282828"/>
                </a:solidFill>
                <a:latin typeface="Arial" panose="020B0604020202020204" pitchFamily="34" charset="0"/>
              </a:rPr>
              <a:t>“De los 30.000 millones, yo quiero mi 11%. Tu me das el dinero, la pasta y me piro (…) ¿Mi partido con un plan de 30.000 millones está ausente? (…) Somos 11, quiero mi 11%. Esto huele que da pena; todo el mundo se va a forrar y yo no (…) De la adjudicación a esta empresa, ¿dónde está la tela? No hay, me dicen. ¿Crees que soy gilipollas?” </a:t>
            </a:r>
          </a:p>
          <a:p>
            <a:pPr algn="just">
              <a:defRPr/>
            </a:pPr>
            <a:r>
              <a:rPr lang="es-MX" sz="2000" dirty="0">
                <a:solidFill>
                  <a:srgbClr val="282828"/>
                </a:solidFill>
                <a:latin typeface="Arial" panose="020B0604020202020204" pitchFamily="34" charset="0"/>
              </a:rPr>
              <a:t>(de la grabación aportada como prueba por la Fiscalía para solicitar el procesamiento)</a:t>
            </a:r>
          </a:p>
        </p:txBody>
      </p:sp>
      <p:sp>
        <p:nvSpPr>
          <p:cNvPr id="8" name="Rectángulo 7">
            <a:extLst>
              <a:ext uri="{FF2B5EF4-FFF2-40B4-BE49-F238E27FC236}">
                <a16:creationId xmlns:a16="http://schemas.microsoft.com/office/drawing/2014/main" xmlns="" id="{AF2FEDED-FBEC-46F3-BDC5-9FF716A41369}"/>
              </a:ext>
            </a:extLst>
          </p:cNvPr>
          <p:cNvSpPr/>
          <p:nvPr/>
        </p:nvSpPr>
        <p:spPr>
          <a:xfrm>
            <a:off x="8015885" y="2893947"/>
            <a:ext cx="2858475" cy="461665"/>
          </a:xfrm>
          <a:prstGeom prst="rect">
            <a:avLst/>
          </a:prstGeom>
          <a:noFill/>
        </p:spPr>
        <p:txBody>
          <a:bodyPr wrap="none" lIns="91440" tIns="45720" rIns="91440" bIns="45720">
            <a:spAutoFit/>
          </a:bodyPr>
          <a:lstStyle/>
          <a:p>
            <a:pPr algn="ctr">
              <a:defRPr/>
            </a:pPr>
            <a:r>
              <a:rPr lang="es-ES" sz="2400" b="1" dirty="0">
                <a:ln w="0"/>
                <a:solidFill>
                  <a:prstClr val="black"/>
                </a:solidFill>
                <a:effectLst>
                  <a:outerShdw blurRad="38100" dist="19050" dir="2700000" algn="tl" rotWithShape="0">
                    <a:prstClr val="black">
                      <a:alpha val="40000"/>
                    </a:prstClr>
                  </a:outerShdw>
                </a:effectLst>
              </a:rPr>
              <a:t>19 de oct de 2006</a:t>
            </a:r>
          </a:p>
        </p:txBody>
      </p:sp>
      <p:pic>
        <p:nvPicPr>
          <p:cNvPr id="10" name="Imagen 9">
            <a:extLst>
              <a:ext uri="{FF2B5EF4-FFF2-40B4-BE49-F238E27FC236}">
                <a16:creationId xmlns:a16="http://schemas.microsoft.com/office/drawing/2014/main" xmlns="" id="{FF9E94AE-0591-4EC0-94DF-72BA03063A4A}"/>
              </a:ext>
            </a:extLst>
          </p:cNvPr>
          <p:cNvPicPr>
            <a:picLocks noChangeAspect="1"/>
          </p:cNvPicPr>
          <p:nvPr/>
        </p:nvPicPr>
        <p:blipFill>
          <a:blip r:embed="rId2"/>
          <a:stretch>
            <a:fillRect/>
          </a:stretch>
        </p:blipFill>
        <p:spPr>
          <a:xfrm>
            <a:off x="323304" y="328605"/>
            <a:ext cx="9712017" cy="1356018"/>
          </a:xfrm>
          <a:prstGeom prst="rect">
            <a:avLst/>
          </a:prstGeom>
        </p:spPr>
      </p:pic>
      <p:pic>
        <p:nvPicPr>
          <p:cNvPr id="23554" name="Picture 2" descr="El País Logo PNG Transparent &amp; SVG Vector - Freebie Supply">
            <a:extLst>
              <a:ext uri="{FF2B5EF4-FFF2-40B4-BE49-F238E27FC236}">
                <a16:creationId xmlns:a16="http://schemas.microsoft.com/office/drawing/2014/main" xmlns="" id="{9DF367CC-8510-4F72-A19F-553706D8E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523" y="2171834"/>
            <a:ext cx="2271201" cy="61654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res Cantos, Spain">
            <a:extLst>
              <a:ext uri="{FF2B5EF4-FFF2-40B4-BE49-F238E27FC236}">
                <a16:creationId xmlns:a16="http://schemas.microsoft.com/office/drawing/2014/main" xmlns="" id="{69F4A695-F287-4025-B24F-30C577442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762" y="1684623"/>
            <a:ext cx="3060140" cy="22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14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Bocadillo: ovalado 1">
            <a:extLst>
              <a:ext uri="{FF2B5EF4-FFF2-40B4-BE49-F238E27FC236}">
                <a16:creationId xmlns:a16="http://schemas.microsoft.com/office/drawing/2014/main" xmlns="" id="{CE88F726-FC79-4F75-8A65-B8AA2028A06C}"/>
              </a:ext>
            </a:extLst>
          </p:cNvPr>
          <p:cNvSpPr/>
          <p:nvPr/>
        </p:nvSpPr>
        <p:spPr>
          <a:xfrm>
            <a:off x="2449872" y="2483843"/>
            <a:ext cx="6770328" cy="1795605"/>
          </a:xfrm>
          <a:prstGeom prst="wedgeEllipseCallout">
            <a:avLst>
              <a:gd name="adj1" fmla="val -55723"/>
              <a:gd name="adj2" fmla="val -4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
              <a:solidFill>
                <a:prstClr val="white"/>
              </a:solidFill>
            </a:endParaRPr>
          </a:p>
        </p:txBody>
      </p:sp>
      <p:pic>
        <p:nvPicPr>
          <p:cNvPr id="13" name="Imagen 12">
            <a:extLst>
              <a:ext uri="{FF2B5EF4-FFF2-40B4-BE49-F238E27FC236}">
                <a16:creationId xmlns:a16="http://schemas.microsoft.com/office/drawing/2014/main" xmlns="" id="{E1DF3999-31A6-41F7-8E96-10C7A5B82D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2679" y1="88000" x2="52679" y2="88000"/>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6298527" y="4411752"/>
            <a:ext cx="2345409" cy="2355880"/>
          </a:xfrm>
          <a:prstGeom prst="rect">
            <a:avLst/>
          </a:prstGeom>
        </p:spPr>
      </p:pic>
      <p:pic>
        <p:nvPicPr>
          <p:cNvPr id="23" name="Imagen 22">
            <a:extLst>
              <a:ext uri="{FF2B5EF4-FFF2-40B4-BE49-F238E27FC236}">
                <a16:creationId xmlns:a16="http://schemas.microsoft.com/office/drawing/2014/main" xmlns="" id="{187D0621-E62F-46B0-B2D1-29F38D4BC37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06" b="95349" l="1852" r="96667">
                        <a14:foregroundMark x1="25556" y1="17940" x2="25926" y2="50166"/>
                        <a14:foregroundMark x1="1852" y1="60797" x2="14074" y2="80399"/>
                        <a14:foregroundMark x1="14074" y1="80399" x2="14815" y2="80399"/>
                        <a14:foregroundMark x1="5926" y1="85382" x2="25185" y2="90033"/>
                        <a14:foregroundMark x1="25185" y1="90033" x2="70741" y2="90698"/>
                        <a14:foregroundMark x1="70741" y1="90698" x2="78148" y2="90033"/>
                        <a14:foregroundMark x1="80741" y1="67110" x2="88519" y2="90033"/>
                        <a14:foregroundMark x1="88519" y1="90033" x2="88519" y2="90698"/>
                        <a14:foregroundMark x1="78148" y1="58140" x2="96667" y2="87043"/>
                        <a14:foregroundMark x1="11111" y1="94684" x2="28519" y2="95349"/>
                        <a14:foregroundMark x1="35926" y1="8306" x2="35926" y2="8306"/>
                        <a14:foregroundMark x1="57037" y1="24585" x2="67778" y2="27575"/>
                        <a14:foregroundMark x1="36296" y1="67442" x2="42963" y2="76744"/>
                      </a14:backgroundRemoval>
                    </a14:imgEffect>
                  </a14:imgLayer>
                </a14:imgProps>
              </a:ext>
            </a:extLst>
          </a:blip>
          <a:stretch>
            <a:fillRect/>
          </a:stretch>
        </p:blipFill>
        <p:spPr>
          <a:xfrm>
            <a:off x="5405863" y="360324"/>
            <a:ext cx="1334032" cy="1993073"/>
          </a:xfrm>
          <a:prstGeom prst="rect">
            <a:avLst/>
          </a:prstGeom>
        </p:spPr>
      </p:pic>
      <p:pic>
        <p:nvPicPr>
          <p:cNvPr id="4" name="Imagen 3">
            <a:extLst>
              <a:ext uri="{FF2B5EF4-FFF2-40B4-BE49-F238E27FC236}">
                <a16:creationId xmlns:a16="http://schemas.microsoft.com/office/drawing/2014/main" xmlns="" id="{27C5FA81-F308-40E0-AB94-46FB0E63ED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5635" l="9796" r="93878">
                        <a14:foregroundMark x1="37143" y1="95833" x2="37143" y2="95833"/>
                        <a14:foregroundMark x1="37143" y1="95833" x2="37143" y2="95833"/>
                        <a14:foregroundMark x1="37143" y1="95833" x2="37143" y2="95833"/>
                        <a14:foregroundMark x1="37143" y1="95833" x2="34286" y2="95040"/>
                        <a14:foregroundMark x1="33469" y1="22222" x2="55918" y2="23214"/>
                        <a14:foregroundMark x1="39184" y1="22222" x2="43673" y2="21032"/>
                        <a14:foregroundMark x1="43673" y1="20040" x2="55102" y2="20040"/>
                        <a14:foregroundMark x1="49796" y1="4365" x2="43673" y2="18254"/>
                        <a14:foregroundMark x1="43673" y1="18254" x2="43673" y2="18254"/>
                        <a14:foregroundMark x1="30204" y1="33929" x2="39184" y2="39286"/>
                        <a14:foregroundMark x1="71429" y1="37103" x2="80408" y2="37103"/>
                        <a14:foregroundMark x1="93878" y1="47619" x2="93878" y2="47619"/>
                      </a14:backgroundRemoval>
                    </a14:imgEffect>
                    <a14:imgEffect>
                      <a14:saturation sat="0"/>
                    </a14:imgEffect>
                  </a14:imgLayer>
                </a14:imgProps>
              </a:ext>
            </a:extLst>
          </a:blip>
          <a:stretch>
            <a:fillRect/>
          </a:stretch>
        </p:blipFill>
        <p:spPr>
          <a:xfrm>
            <a:off x="6616014" y="131046"/>
            <a:ext cx="1701957" cy="2257025"/>
          </a:xfrm>
          <a:prstGeom prst="rect">
            <a:avLst/>
          </a:prstGeom>
        </p:spPr>
      </p:pic>
      <p:pic>
        <p:nvPicPr>
          <p:cNvPr id="8" name="Imagen 7">
            <a:extLst>
              <a:ext uri="{FF2B5EF4-FFF2-40B4-BE49-F238E27FC236}">
                <a16:creationId xmlns:a16="http://schemas.microsoft.com/office/drawing/2014/main" xmlns="" id="{3814BA62-F9A4-4CAE-918B-A41835B4545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73" b="93631" l="4183" r="91635">
                        <a14:foregroundMark x1="53612" y1="85669" x2="53612" y2="85669"/>
                        <a14:foregroundMark x1="41445" y1="57643" x2="38403" y2="82484"/>
                        <a14:foregroundMark x1="92395" y1="39172" x2="92395" y2="39172"/>
                        <a14:foregroundMark x1="21673" y1="89490" x2="21673" y2="89490"/>
                        <a14:foregroundMark x1="30038" y1="92038" x2="30038" y2="92038"/>
                        <a14:foregroundMark x1="27376" y1="92357" x2="27376" y2="92357"/>
                        <a14:foregroundMark x1="7985" y1="49363" x2="7985" y2="49363"/>
                        <a14:foregroundMark x1="7985" y1="55414" x2="7985" y2="55414"/>
                        <a14:foregroundMark x1="4183" y1="54140" x2="4183" y2="54140"/>
                        <a14:foregroundMark x1="61977" y1="85987" x2="62357" y2="92675"/>
                        <a14:foregroundMark x1="56654" y1="79936" x2="53232" y2="93631"/>
                      </a14:backgroundRemoval>
                    </a14:imgEffect>
                  </a14:imgLayer>
                </a14:imgProps>
              </a:ext>
            </a:extLst>
          </a:blip>
          <a:stretch>
            <a:fillRect/>
          </a:stretch>
        </p:blipFill>
        <p:spPr>
          <a:xfrm>
            <a:off x="9889303" y="143607"/>
            <a:ext cx="2134915" cy="2548909"/>
          </a:xfrm>
          <a:prstGeom prst="rect">
            <a:avLst/>
          </a:prstGeom>
        </p:spPr>
      </p:pic>
      <p:pic>
        <p:nvPicPr>
          <p:cNvPr id="16" name="Imagen 15">
            <a:extLst>
              <a:ext uri="{FF2B5EF4-FFF2-40B4-BE49-F238E27FC236}">
                <a16:creationId xmlns:a16="http://schemas.microsoft.com/office/drawing/2014/main" xmlns="" id="{CFC100E8-0915-4D9D-8C7B-D1D47ACFE7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690" b="97287" l="7265" r="98291">
                        <a14:foregroundMark x1="67094" y1="40698" x2="70085" y2="65891"/>
                        <a14:foregroundMark x1="46154" y1="43023" x2="48718" y2="72481"/>
                        <a14:foregroundMark x1="41880" y1="79845" x2="36325" y2="84496"/>
                        <a14:foregroundMark x1="67521" y1="78295" x2="73932" y2="88760"/>
                        <a14:foregroundMark x1="60256" y1="30233" x2="52137" y2="66667"/>
                        <a14:foregroundMark x1="52137" y1="66667" x2="45726" y2="47287"/>
                        <a14:foregroundMark x1="45726" y1="47287" x2="39744" y2="56977"/>
                        <a14:foregroundMark x1="12821" y1="40698" x2="7265" y2="47287"/>
                        <a14:foregroundMark x1="46154" y1="77907" x2="31197" y2="94574"/>
                        <a14:foregroundMark x1="31197" y1="94574" x2="31197" y2="94961"/>
                        <a14:foregroundMark x1="90598" y1="43798" x2="98291" y2="51550"/>
                        <a14:foregroundMark x1="32479" y1="9690" x2="32479" y2="9690"/>
                        <a14:foregroundMark x1="75641" y1="97287" x2="75641" y2="97287"/>
                        <a14:backgroundMark x1="74359" y1="24031" x2="74359" y2="24031"/>
                        <a14:backgroundMark x1="74359" y1="24031" x2="67094" y2="23643"/>
                      </a14:backgroundRemoval>
                    </a14:imgEffect>
                    <a14:imgEffect>
                      <a14:saturation sat="0"/>
                    </a14:imgEffect>
                  </a14:imgLayer>
                </a14:imgProps>
              </a:ext>
            </a:extLst>
          </a:blip>
          <a:stretch>
            <a:fillRect/>
          </a:stretch>
        </p:blipFill>
        <p:spPr>
          <a:xfrm>
            <a:off x="8329126" y="4409893"/>
            <a:ext cx="2044295" cy="2253966"/>
          </a:xfrm>
          <a:prstGeom prst="rect">
            <a:avLst/>
          </a:prstGeom>
        </p:spPr>
      </p:pic>
      <p:pic>
        <p:nvPicPr>
          <p:cNvPr id="20" name="Imagen 19">
            <a:extLst>
              <a:ext uri="{FF2B5EF4-FFF2-40B4-BE49-F238E27FC236}">
                <a16:creationId xmlns:a16="http://schemas.microsoft.com/office/drawing/2014/main" xmlns="" id="{D872CAF1-4760-4FFF-8013-834C4AAC84B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113" b="98944" l="7643" r="94268">
                        <a14:foregroundMark x1="41401" y1="5282" x2="46497" y2="20423"/>
                        <a14:foregroundMark x1="51592" y1="93662" x2="59873" y2="98944"/>
                        <a14:foregroundMark x1="94904" y1="55986" x2="87898" y2="58803"/>
                        <a14:foregroundMark x1="43949" y1="63732" x2="45860" y2="69366"/>
                        <a14:foregroundMark x1="43312" y1="2113" x2="45860" y2="3873"/>
                        <a14:foregroundMark x1="59236" y1="10211" x2="59236" y2="10211"/>
                        <a14:foregroundMark x1="27389" y1="10915" x2="25478" y2="17958"/>
                        <a14:backgroundMark x1="10828" y1="71479" x2="12739" y2="88028"/>
                        <a14:backgroundMark x1="13376" y1="94014" x2="14650" y2="96127"/>
                      </a14:backgroundRemoval>
                    </a14:imgEffect>
                    <a14:imgEffect>
                      <a14:saturation sat="0"/>
                    </a14:imgEffect>
                  </a14:imgLayer>
                </a14:imgProps>
              </a:ext>
            </a:extLst>
          </a:blip>
          <a:stretch>
            <a:fillRect/>
          </a:stretch>
        </p:blipFill>
        <p:spPr>
          <a:xfrm flipH="1">
            <a:off x="10495660" y="4307979"/>
            <a:ext cx="1437532" cy="2457794"/>
          </a:xfrm>
          <a:prstGeom prst="rect">
            <a:avLst/>
          </a:prstGeom>
        </p:spPr>
      </p:pic>
      <p:pic>
        <p:nvPicPr>
          <p:cNvPr id="21" name="Imagen 20">
            <a:extLst>
              <a:ext uri="{FF2B5EF4-FFF2-40B4-BE49-F238E27FC236}">
                <a16:creationId xmlns:a16="http://schemas.microsoft.com/office/drawing/2014/main" xmlns="" id="{D7B185DD-C675-4EDA-8256-50AA657646B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1154" l="9794" r="94845">
                        <a14:foregroundMark x1="43299" y1="25385" x2="55155" y2="26154"/>
                        <a14:foregroundMark x1="38660" y1="23846" x2="41237" y2="23846"/>
                        <a14:foregroundMark x1="14433" y1="91538" x2="14433" y2="91538"/>
                        <a14:foregroundMark x1="72165" y1="78846" x2="72165" y2="78846"/>
                        <a14:foregroundMark x1="72165" y1="78846" x2="72165" y2="79231"/>
                        <a14:foregroundMark x1="42784" y1="48077" x2="41753" y2="47692"/>
                        <a14:foregroundMark x1="94845" y1="55769" x2="94845" y2="55769"/>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3568698" y="410659"/>
            <a:ext cx="1487139" cy="1993073"/>
          </a:xfrm>
          <a:prstGeom prst="rect">
            <a:avLst/>
          </a:prstGeom>
        </p:spPr>
      </p:pic>
      <p:pic>
        <p:nvPicPr>
          <p:cNvPr id="18" name="Imagen 17">
            <a:extLst>
              <a:ext uri="{FF2B5EF4-FFF2-40B4-BE49-F238E27FC236}">
                <a16:creationId xmlns:a16="http://schemas.microsoft.com/office/drawing/2014/main" xmlns="" id="{662ED397-3956-4945-8164-264AA18BEA7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704" b="96296" l="9581" r="89222">
                        <a14:foregroundMark x1="37725" y1="93827" x2="37725" y2="93827"/>
                        <a14:foregroundMark x1="35329" y1="5350" x2="35329" y2="5350"/>
                        <a14:foregroundMark x1="43713" y1="5350" x2="32934" y2="5350"/>
                        <a14:foregroundMark x1="50898" y1="3704" x2="34132" y2="4938"/>
                        <a14:foregroundMark x1="56886" y1="96296" x2="56886" y2="96296"/>
                      </a14:backgroundRemoval>
                    </a14:imgEffect>
                    <a14:imgEffect>
                      <a14:saturation sat="0"/>
                    </a14:imgEffect>
                  </a14:imgLayer>
                </a14:imgProps>
              </a:ext>
            </a:extLst>
          </a:blip>
          <a:stretch>
            <a:fillRect/>
          </a:stretch>
        </p:blipFill>
        <p:spPr>
          <a:xfrm>
            <a:off x="8329126" y="229877"/>
            <a:ext cx="1549022" cy="2253966"/>
          </a:xfrm>
          <a:prstGeom prst="rect">
            <a:avLst/>
          </a:prstGeom>
        </p:spPr>
      </p:pic>
      <p:pic>
        <p:nvPicPr>
          <p:cNvPr id="24" name="Imagen 23">
            <a:extLst>
              <a:ext uri="{FF2B5EF4-FFF2-40B4-BE49-F238E27FC236}">
                <a16:creationId xmlns:a16="http://schemas.microsoft.com/office/drawing/2014/main" xmlns="" id="{4498EE57-8B6A-4887-BA36-2372455C44A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692" b="90385" l="9945" r="89503">
                        <a14:foregroundMark x1="35912" y1="90385" x2="38122" y2="87981"/>
                        <a14:foregroundMark x1="78453" y1="76442" x2="80110" y2="84135"/>
                        <a14:foregroundMark x1="45304" y1="72596" x2="45304" y2="79808"/>
                        <a14:foregroundMark x1="67403" y1="74038" x2="67403" y2="77885"/>
                        <a14:foregroundMark x1="74033" y1="89423" x2="64641" y2="85577"/>
                        <a14:foregroundMark x1="80110" y1="89423" x2="80110" y2="89423"/>
                        <a14:foregroundMark x1="44751" y1="87981" x2="44751" y2="87981"/>
                        <a14:foregroundMark x1="58011" y1="7692" x2="58011" y2="7692"/>
                        <a14:foregroundMark x1="54696" y1="23077" x2="78453" y2="23077"/>
                        <a14:foregroundMark x1="54144" y1="43269" x2="64641" y2="53365"/>
                        <a14:foregroundMark x1="49171" y1="39423" x2="60773" y2="43269"/>
                        <a14:foregroundMark x1="70166" y1="33654" x2="71271" y2="49519"/>
                        <a14:backgroundMark x1="34254" y1="47596" x2="27624" y2="54808"/>
                        <a14:backgroundMark x1="40884" y1="36538" x2="33702" y2="43750"/>
                        <a14:backgroundMark x1="41436" y1="11538" x2="32044" y2="30769"/>
                      </a14:backgroundRemoval>
                    </a14:imgEffect>
                    <a14:imgEffect>
                      <a14:saturation sat="0"/>
                    </a14:imgEffect>
                  </a14:imgLayer>
                </a14:imgProps>
              </a:ext>
            </a:extLst>
          </a:blip>
          <a:stretch>
            <a:fillRect/>
          </a:stretch>
        </p:blipFill>
        <p:spPr>
          <a:xfrm>
            <a:off x="4948446" y="4593420"/>
            <a:ext cx="1724266" cy="1981477"/>
          </a:xfrm>
          <a:prstGeom prst="rect">
            <a:avLst/>
          </a:prstGeom>
        </p:spPr>
      </p:pic>
      <p:pic>
        <p:nvPicPr>
          <p:cNvPr id="25" name="Imagen 24">
            <a:extLst>
              <a:ext uri="{FF2B5EF4-FFF2-40B4-BE49-F238E27FC236}">
                <a16:creationId xmlns:a16="http://schemas.microsoft.com/office/drawing/2014/main" xmlns="" id="{B005F7C7-F07C-48AB-9F51-415A5380A047}"/>
              </a:ext>
            </a:extLst>
          </p:cNvPr>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Lst>
          </a:blip>
          <a:stretch>
            <a:fillRect/>
          </a:stretch>
        </p:blipFill>
        <p:spPr>
          <a:xfrm>
            <a:off x="3200903" y="4478014"/>
            <a:ext cx="2000395" cy="2117721"/>
          </a:xfrm>
          <a:prstGeom prst="rect">
            <a:avLst/>
          </a:prstGeom>
        </p:spPr>
      </p:pic>
      <p:pic>
        <p:nvPicPr>
          <p:cNvPr id="26" name="Imagen 25">
            <a:extLst>
              <a:ext uri="{FF2B5EF4-FFF2-40B4-BE49-F238E27FC236}">
                <a16:creationId xmlns:a16="http://schemas.microsoft.com/office/drawing/2014/main" xmlns="" id="{77C1AB00-14DE-487E-9C92-57E5466055F7}"/>
              </a:ext>
            </a:extLst>
          </p:cNvPr>
          <p:cNvPicPr>
            <a:picLocks noChangeAspect="1"/>
          </p:cNvPicPr>
          <p:nvPr/>
        </p:nvPicPr>
        <p:blipFill>
          <a:blip r:embed="rId22"/>
          <a:stretch>
            <a:fillRect/>
          </a:stretch>
        </p:blipFill>
        <p:spPr>
          <a:xfrm>
            <a:off x="206350" y="2758695"/>
            <a:ext cx="2243522" cy="1713124"/>
          </a:xfrm>
          <a:prstGeom prst="rect">
            <a:avLst/>
          </a:prstGeom>
        </p:spPr>
      </p:pic>
      <p:sp>
        <p:nvSpPr>
          <p:cNvPr id="14" name="CuadroTexto 13">
            <a:extLst>
              <a:ext uri="{FF2B5EF4-FFF2-40B4-BE49-F238E27FC236}">
                <a16:creationId xmlns:a16="http://schemas.microsoft.com/office/drawing/2014/main" xmlns="" id="{A8D91F41-DCE4-4965-BAEB-2F4AA15EF8F8}"/>
              </a:ext>
            </a:extLst>
          </p:cNvPr>
          <p:cNvSpPr txBox="1"/>
          <p:nvPr/>
        </p:nvSpPr>
        <p:spPr>
          <a:xfrm>
            <a:off x="2973037" y="2827558"/>
            <a:ext cx="5803571" cy="1138773"/>
          </a:xfrm>
          <a:prstGeom prst="rect">
            <a:avLst/>
          </a:prstGeom>
          <a:noFill/>
        </p:spPr>
        <p:txBody>
          <a:bodyPr wrap="square">
            <a:spAutoFit/>
          </a:bodyPr>
          <a:lstStyle/>
          <a:p>
            <a:pPr>
              <a:defRPr/>
            </a:pPr>
            <a:r>
              <a:rPr lang="es-MX" sz="1700" b="1" dirty="0">
                <a:solidFill>
                  <a:prstClr val="white"/>
                </a:solidFill>
                <a:latin typeface="Segoe Print" panose="02000600000000000000" pitchFamily="2" charset="0"/>
              </a:rPr>
              <a:t>Somos once, yo quiero mi 11%, como concejal que levanta la mano para que tú te lleves los 30 millones. Estoy como un gilipollas levantando la mano para que tú te lleves 30 kilos. De eso nada...</a:t>
            </a:r>
            <a:endParaRPr lang="es-ES" sz="1700" b="1" dirty="0">
              <a:solidFill>
                <a:prstClr val="white"/>
              </a:solidFill>
            </a:endParaRPr>
          </a:p>
        </p:txBody>
      </p:sp>
    </p:spTree>
    <p:extLst>
      <p:ext uri="{BB962C8B-B14F-4D97-AF65-F5344CB8AC3E}">
        <p14:creationId xmlns:p14="http://schemas.microsoft.com/office/powerpoint/2010/main" val="68810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AA68128-FF16-4B7E-A99A-913E0FA42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41" y="2698034"/>
            <a:ext cx="4094759" cy="2293065"/>
          </a:xfrm>
          <a:prstGeom prst="rect">
            <a:avLst/>
          </a:prstGeom>
        </p:spPr>
      </p:pic>
      <p:pic>
        <p:nvPicPr>
          <p:cNvPr id="5" name="Imagen 4">
            <a:extLst>
              <a:ext uri="{FF2B5EF4-FFF2-40B4-BE49-F238E27FC236}">
                <a16:creationId xmlns:a16="http://schemas.microsoft.com/office/drawing/2014/main" xmlns="" id="{CCA9B31C-5686-4AE7-AA7F-0D380EB1D6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4" b="98454" l="3475" r="98842">
                        <a14:foregroundMark x1="8494" y1="18041" x2="13127" y2="58247"/>
                        <a14:foregroundMark x1="13127" y1="58247" x2="63707" y2="77835"/>
                        <a14:foregroundMark x1="63707" y1="77835" x2="63707" y2="78351"/>
                        <a14:foregroundMark x1="2317" y1="45361" x2="3475" y2="61340"/>
                        <a14:foregroundMark x1="3475" y1="61340" x2="12741" y2="81443"/>
                        <a14:foregroundMark x1="12741" y1="81443" x2="28571" y2="80412"/>
                        <a14:foregroundMark x1="28571" y1="80412" x2="28958" y2="80412"/>
                        <a14:foregroundMark x1="81081" y1="13918" x2="82625" y2="29897"/>
                        <a14:foregroundMark x1="82625" y1="29897" x2="90734" y2="37113"/>
                        <a14:foregroundMark x1="90734" y1="37113" x2="92278" y2="55670"/>
                        <a14:foregroundMark x1="92278" y1="55670" x2="90347" y2="67526"/>
                        <a14:foregroundMark x1="90347" y1="67526" x2="89961" y2="68041"/>
                        <a14:foregroundMark x1="94981" y1="17010" x2="99228" y2="52062"/>
                        <a14:foregroundMark x1="99228" y1="52062" x2="93436" y2="65979"/>
                        <a14:foregroundMark x1="93436" y1="65979" x2="93436" y2="65979"/>
                        <a14:foregroundMark x1="96911" y1="36598" x2="98842" y2="73196"/>
                        <a14:foregroundMark x1="98842" y1="73196" x2="86486" y2="82474"/>
                        <a14:foregroundMark x1="86486" y1="82474" x2="86100" y2="82474"/>
                        <a14:foregroundMark x1="57529" y1="10825" x2="58687" y2="32474"/>
                        <a14:foregroundMark x1="39768" y1="12371" x2="37838" y2="38660"/>
                        <a14:foregroundMark x1="34749" y1="15979" x2="35521" y2="14948"/>
                        <a14:foregroundMark x1="36680" y1="13402" x2="41313" y2="12371"/>
                        <a14:foregroundMark x1="3861" y1="96907" x2="47876" y2="96392"/>
                        <a14:foregroundMark x1="47876" y1="96392" x2="63320" y2="96392"/>
                        <a14:foregroundMark x1="63320" y1="96392" x2="84170" y2="95361"/>
                        <a14:foregroundMark x1="84170" y1="95361" x2="93822" y2="85052"/>
                        <a14:foregroundMark x1="93822" y1="85052" x2="93822" y2="82990"/>
                        <a14:foregroundMark x1="94981" y1="87113" x2="91120" y2="98454"/>
                        <a14:foregroundMark x1="91120" y1="98454" x2="90734" y2="98454"/>
                        <a14:foregroundMark x1="3475" y1="32990" x2="5019" y2="74227"/>
                        <a14:foregroundMark x1="7722" y1="98454" x2="13514" y2="98454"/>
                      </a14:backgroundRemoval>
                    </a14:imgEffect>
                  </a14:imgLayer>
                </a14:imgProps>
              </a:ext>
              <a:ext uri="{28A0092B-C50C-407E-A947-70E740481C1C}">
                <a14:useLocalDpi xmlns:a14="http://schemas.microsoft.com/office/drawing/2010/main" val="0"/>
              </a:ext>
            </a:extLst>
          </a:blip>
          <a:stretch>
            <a:fillRect/>
          </a:stretch>
        </p:blipFill>
        <p:spPr>
          <a:xfrm>
            <a:off x="5069114" y="1931519"/>
            <a:ext cx="5755737" cy="4311247"/>
          </a:xfrm>
          <a:prstGeom prst="rect">
            <a:avLst/>
          </a:prstGeom>
        </p:spPr>
      </p:pic>
      <p:sp>
        <p:nvSpPr>
          <p:cNvPr id="6" name="Bocadillo: ovalado 5">
            <a:extLst>
              <a:ext uri="{FF2B5EF4-FFF2-40B4-BE49-F238E27FC236}">
                <a16:creationId xmlns:a16="http://schemas.microsoft.com/office/drawing/2014/main" xmlns="" id="{378490B8-FACE-429A-A7C4-9D751ED43D68}"/>
              </a:ext>
            </a:extLst>
          </p:cNvPr>
          <p:cNvSpPr/>
          <p:nvPr/>
        </p:nvSpPr>
        <p:spPr>
          <a:xfrm>
            <a:off x="7758472" y="246316"/>
            <a:ext cx="2782528" cy="1795605"/>
          </a:xfrm>
          <a:prstGeom prst="wedgeEllipseCallout">
            <a:avLst>
              <a:gd name="adj1" fmla="val -90050"/>
              <a:gd name="adj2" fmla="val 962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MX" b="1" dirty="0">
                <a:solidFill>
                  <a:prstClr val="white"/>
                </a:solidFill>
                <a:latin typeface="Segoe Print" panose="02000600000000000000" pitchFamily="2" charset="0"/>
              </a:rPr>
              <a:t>Somos cuarenta, yo quiero mi 40%</a:t>
            </a:r>
            <a:endParaRPr lang="es-ES" dirty="0">
              <a:solidFill>
                <a:prstClr val="white"/>
              </a:solidFill>
            </a:endParaRPr>
          </a:p>
        </p:txBody>
      </p:sp>
    </p:spTree>
    <p:extLst>
      <p:ext uri="{BB962C8B-B14F-4D97-AF65-F5344CB8AC3E}">
        <p14:creationId xmlns:p14="http://schemas.microsoft.com/office/powerpoint/2010/main" val="525623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2.8"/>
</p:tagLst>
</file>

<file path=ppt/tags/tag10.xml><?xml version="1.0" encoding="utf-8"?>
<p:tagLst xmlns:a="http://schemas.openxmlformats.org/drawingml/2006/main" xmlns:r="http://schemas.openxmlformats.org/officeDocument/2006/relationships" xmlns:p="http://schemas.openxmlformats.org/presentationml/2006/main">
  <p:tag name="TIMING" val="|59.8|28.6|30.8"/>
</p:tagLst>
</file>

<file path=ppt/tags/tag11.xml><?xml version="1.0" encoding="utf-8"?>
<p:tagLst xmlns:a="http://schemas.openxmlformats.org/drawingml/2006/main" xmlns:r="http://schemas.openxmlformats.org/officeDocument/2006/relationships" xmlns:p="http://schemas.openxmlformats.org/presentationml/2006/main">
  <p:tag name="TIMING" val="|2.5"/>
</p:tagLst>
</file>

<file path=ppt/tags/tag12.xml><?xml version="1.0" encoding="utf-8"?>
<p:tagLst xmlns:a="http://schemas.openxmlformats.org/drawingml/2006/main" xmlns:r="http://schemas.openxmlformats.org/officeDocument/2006/relationships" xmlns:p="http://schemas.openxmlformats.org/presentationml/2006/main">
  <p:tag name="TIMING" val="|45.3"/>
</p:tagLst>
</file>

<file path=ppt/tags/tag2.xml><?xml version="1.0" encoding="utf-8"?>
<p:tagLst xmlns:a="http://schemas.openxmlformats.org/drawingml/2006/main" xmlns:r="http://schemas.openxmlformats.org/officeDocument/2006/relationships" xmlns:p="http://schemas.openxmlformats.org/presentationml/2006/main">
  <p:tag name="TIMING" val="|81.9"/>
</p:tagLst>
</file>

<file path=ppt/tags/tag3.xml><?xml version="1.0" encoding="utf-8"?>
<p:tagLst xmlns:a="http://schemas.openxmlformats.org/drawingml/2006/main" xmlns:r="http://schemas.openxmlformats.org/officeDocument/2006/relationships" xmlns:p="http://schemas.openxmlformats.org/presentationml/2006/main">
  <p:tag name="TIMING" val="|6|3.6|7.3"/>
</p:tagLst>
</file>

<file path=ppt/tags/tag4.xml><?xml version="1.0" encoding="utf-8"?>
<p:tagLst xmlns:a="http://schemas.openxmlformats.org/drawingml/2006/main" xmlns:r="http://schemas.openxmlformats.org/officeDocument/2006/relationships" xmlns:p="http://schemas.openxmlformats.org/presentationml/2006/main">
  <p:tag name="TIMING" val="|9"/>
</p:tagLst>
</file>

<file path=ppt/tags/tag5.xml><?xml version="1.0" encoding="utf-8"?>
<p:tagLst xmlns:a="http://schemas.openxmlformats.org/drawingml/2006/main" xmlns:r="http://schemas.openxmlformats.org/officeDocument/2006/relationships" xmlns:p="http://schemas.openxmlformats.org/presentationml/2006/main">
  <p:tag name="TIMING" val="|1.5|2.1|0.9|53.4|113.3"/>
</p:tagLst>
</file>

<file path=ppt/tags/tag6.xml><?xml version="1.0" encoding="utf-8"?>
<p:tagLst xmlns:a="http://schemas.openxmlformats.org/drawingml/2006/main" xmlns:r="http://schemas.openxmlformats.org/officeDocument/2006/relationships" xmlns:p="http://schemas.openxmlformats.org/presentationml/2006/main">
  <p:tag name="TIMING" val="|1.5|2.1|0.9|53.4|113.3"/>
</p:tagLst>
</file>

<file path=ppt/tags/tag7.xml><?xml version="1.0" encoding="utf-8"?>
<p:tagLst xmlns:a="http://schemas.openxmlformats.org/drawingml/2006/main" xmlns:r="http://schemas.openxmlformats.org/officeDocument/2006/relationships" xmlns:p="http://schemas.openxmlformats.org/presentationml/2006/main">
  <p:tag name="TIMING" val="|2.1"/>
</p:tagLst>
</file>

<file path=ppt/tags/tag8.xml><?xml version="1.0" encoding="utf-8"?>
<p:tagLst xmlns:a="http://schemas.openxmlformats.org/drawingml/2006/main" xmlns:r="http://schemas.openxmlformats.org/officeDocument/2006/relationships" xmlns:p="http://schemas.openxmlformats.org/presentationml/2006/main">
  <p:tag name="TIMING" val="|1|21.2|21.6|26|15.2"/>
</p:tagLst>
</file>

<file path=ppt/tags/tag9.xml><?xml version="1.0" encoding="utf-8"?>
<p:tagLst xmlns:a="http://schemas.openxmlformats.org/drawingml/2006/main" xmlns:r="http://schemas.openxmlformats.org/officeDocument/2006/relationships" xmlns:p="http://schemas.openxmlformats.org/presentationml/2006/main">
  <p:tag name="TIMING" val="|2.5"/>
</p:tagLst>
</file>

<file path=ppt/theme/_rels/theme2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3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Тема Office">
  <a:themeElements>
    <a:clrScheme name="NG_Light_1">
      <a:dk1>
        <a:srgbClr val="282B37"/>
      </a:dk1>
      <a:lt1>
        <a:srgbClr val="FFFFFF"/>
      </a:lt1>
      <a:dk2>
        <a:srgbClr val="282C38"/>
      </a:dk2>
      <a:lt2>
        <a:srgbClr val="FAFBFF"/>
      </a:lt2>
      <a:accent1>
        <a:srgbClr val="FFCC00"/>
      </a:accent1>
      <a:accent2>
        <a:srgbClr val="CCCBCB"/>
      </a:accent2>
      <a:accent3>
        <a:srgbClr val="AEAEAE"/>
      </a:accent3>
      <a:accent4>
        <a:srgbClr val="A0A0A0"/>
      </a:accent4>
      <a:accent5>
        <a:srgbClr val="999999"/>
      </a:accent5>
      <a:accent6>
        <a:srgbClr val="858585"/>
      </a:accent6>
      <a:hlink>
        <a:srgbClr val="F49100"/>
      </a:hlink>
      <a:folHlink>
        <a:srgbClr val="85DFD0"/>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5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6.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0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4996</TotalTime>
  <Words>2382</Words>
  <Application>Microsoft Office PowerPoint</Application>
  <PresentationFormat>Widescreen</PresentationFormat>
  <Paragraphs>255</Paragraphs>
  <Slides>69</Slides>
  <Notes>55</Notes>
  <HiddenSlides>0</HiddenSlides>
  <MMClips>1</MMClips>
  <ScaleCrop>false</ScaleCrop>
  <HeadingPairs>
    <vt:vector size="6" baseType="variant">
      <vt:variant>
        <vt:lpstr>Fonts Used</vt:lpstr>
      </vt:variant>
      <vt:variant>
        <vt:i4>17</vt:i4>
      </vt:variant>
      <vt:variant>
        <vt:lpstr>Theme</vt:lpstr>
      </vt:variant>
      <vt:variant>
        <vt:i4>36</vt:i4>
      </vt:variant>
      <vt:variant>
        <vt:lpstr>Slide Titles</vt:lpstr>
      </vt:variant>
      <vt:variant>
        <vt:i4>69</vt:i4>
      </vt:variant>
    </vt:vector>
  </HeadingPairs>
  <TitlesOfParts>
    <vt:vector size="122" baseType="lpstr">
      <vt:lpstr>Microsoft YaHei</vt:lpstr>
      <vt:lpstr>Antonio</vt:lpstr>
      <vt:lpstr>Arial</vt:lpstr>
      <vt:lpstr>Arial Black</vt:lpstr>
      <vt:lpstr>Bradley Hand ITC</vt:lpstr>
      <vt:lpstr>Calibri</vt:lpstr>
      <vt:lpstr>Calibri Light</vt:lpstr>
      <vt:lpstr>Cambria Math</vt:lpstr>
      <vt:lpstr>Century Gothic</vt:lpstr>
      <vt:lpstr>Comic Sans MS</vt:lpstr>
      <vt:lpstr>Open Sans</vt:lpstr>
      <vt:lpstr>Roboto Light</vt:lpstr>
      <vt:lpstr>Segoe Print</vt:lpstr>
      <vt:lpstr>Tahoma</vt:lpstr>
      <vt:lpstr>Times New Roman</vt:lpstr>
      <vt:lpstr>Verdana</vt:lpstr>
      <vt:lpstr>Wingdings 2</vt:lpstr>
      <vt:lpstr>3_Diseño personalizado</vt:lpstr>
      <vt:lpstr>1_Diseño personalizado</vt:lpstr>
      <vt:lpstr>Diseño personalizado</vt:lpstr>
      <vt:lpstr>2_Diseño personalizado</vt:lpstr>
      <vt:lpstr>Tema de Office</vt:lpstr>
      <vt:lpstr>4_Diseño personalizado</vt:lpstr>
      <vt:lpstr>5_Diseño personalizado</vt:lpstr>
      <vt:lpstr>Diseño predeterminado</vt:lpstr>
      <vt:lpstr>7_Diseño predeterminado</vt:lpstr>
      <vt:lpstr>6_Diseño personalizado</vt:lpstr>
      <vt:lpstr>7_Tema de Office</vt:lpstr>
      <vt:lpstr>11_Diseño predeterminado</vt:lpstr>
      <vt:lpstr>23_Tema de Office</vt:lpstr>
      <vt:lpstr>7_Diseño personalizado</vt:lpstr>
      <vt:lpstr>8_Diseño personalizado</vt:lpstr>
      <vt:lpstr>27_Tema de Office</vt:lpstr>
      <vt:lpstr>28_Tema de Office</vt:lpstr>
      <vt:lpstr>5_Tema de Office</vt:lpstr>
      <vt:lpstr>15_Tema de Office</vt:lpstr>
      <vt:lpstr>9_Diseño personalizado</vt:lpstr>
      <vt:lpstr>1_Тема Office</vt:lpstr>
      <vt:lpstr>36_Office Theme</vt:lpstr>
      <vt:lpstr>14_Diseño personalizado</vt:lpstr>
      <vt:lpstr>15_Diseño personalizado</vt:lpstr>
      <vt:lpstr>Brío</vt:lpstr>
      <vt:lpstr>10_Tema de Office</vt:lpstr>
      <vt:lpstr>Office Theme</vt:lpstr>
      <vt:lpstr>4_Office Theme</vt:lpstr>
      <vt:lpstr>1_Office Theme</vt:lpstr>
      <vt:lpstr>2_Office Theme</vt:lpstr>
      <vt:lpstr>7_Office Theme</vt:lpstr>
      <vt:lpstr>8_Office Theme</vt:lpstr>
      <vt:lpstr>10_Diseño personalizado</vt:lpstr>
      <vt:lpstr>4_Diseño predeterminado</vt:lpstr>
      <vt:lpstr>5_Office Theme</vt:lpstr>
      <vt:lpstr>1_Tema de Office</vt:lpstr>
      <vt:lpstr>Problemas éticos de la aplicación de la estadística en la investigación epidemiológica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Luis Carlos Silva Aycaguer Investigador de mérito</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Técnicas básicas de muestreo: una aproximación práctica</dc:title>
  <dc:creator>Luis Carlos</dc:creator>
  <cp:lastModifiedBy>Microsoft account</cp:lastModifiedBy>
  <cp:revision>300</cp:revision>
  <cp:lastPrinted>2016-03-05T01:41:16Z</cp:lastPrinted>
  <dcterms:created xsi:type="dcterms:W3CDTF">2014-12-05T16:07:09Z</dcterms:created>
  <dcterms:modified xsi:type="dcterms:W3CDTF">2023-09-14T22:19:18Z</dcterms:modified>
</cp:coreProperties>
</file>